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/>
    <p:restoredTop sz="95865"/>
  </p:normalViewPr>
  <p:slideViewPr>
    <p:cSldViewPr snapToGrid="0" snapToObjects="1">
      <p:cViewPr varScale="1">
        <p:scale>
          <a:sx n="113" d="100"/>
          <a:sy n="113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71A1-9253-4941-B6BD-E48CDC36E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F2F68-BEC5-3C45-BDA1-2E89B6470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4384-26E5-8B46-814D-F664F571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EC18-CAF8-014A-8DDC-28F5428B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0EF9E-66B1-5145-BCB2-BBD89BAE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7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A651-81B8-DB46-918C-F340C583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2A05F-31F2-6B48-A09F-67A3F5E38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9219F-C166-0A4B-A60F-111D290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2168A-0728-3E44-828C-E77AC747B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6298-40CA-154F-861A-DAED09B8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F81AC-7CE4-C84C-8761-308134E10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19DFA-5BA9-654F-996E-575C10C8D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3DF92-5229-A74A-8083-93974798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C350-6389-A04F-B3B0-E47E44B4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F5FF8-0D65-AB45-A5A8-B882380D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0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A196-E849-AB42-8458-F758A59B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5F953-C90D-0A41-AC07-0E9724563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65AFD-1888-E142-8536-9D115D66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69914-302C-C642-B1FC-A8975F03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AFE2-A8F5-4740-A0DC-30721E0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1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DB12-BD89-034E-9CF7-5E86CDF5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E49E4-5A63-F340-A66B-029642D8B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0197-8A32-9F48-95B4-04B9C1B5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9AA2C-CFE5-514D-A172-601CF01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41A7F-5EE9-8C43-BAF0-A94599AA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76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43D0-DBBD-9C42-BA49-0073991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67C1-5AC0-6341-B994-1AA989CCB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3DEF1-7697-9D43-B5AD-E7B8A7ED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59E8-E733-2945-BB9B-E68CD143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E20FC-8B62-2A46-8C5F-134CB123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BF1B8-9B23-F04C-A59A-D50FB965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C332-AAEC-264E-829E-4E1B09EE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A0901-8558-0742-B3E0-BFB70AF22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0AA33-0653-E84B-8BC4-A9E692CDC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DAE31-539C-5B41-A4DF-589EA217B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43D161-4388-B942-91A8-FDD87FC1F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347433-A05A-504E-9587-76025D4B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1D78C-8B0D-D441-BEC7-087498F1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B6964-9EE5-394A-9246-EB5F9370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28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82E1-2786-AD41-9AFE-83E74D89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CDFE9-22E9-704E-9B4F-2B050DC1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B59A-2B40-DE47-A75E-095EE503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1CB4D-1F26-4643-9E8E-D36D6D83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DB9E08-E3CE-7E44-AD56-30F1758A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20781-96F1-FE41-BE3C-1D24E0C9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C2EE-C415-544D-B412-F9D57893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6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A8CD-F3C8-A64C-AC8E-8DEFA6D9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75649-FA96-AD40-A57A-0F5FC33C0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487F2-9527-B343-A695-04EC6EB11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30644-1E63-0548-B639-4CCD2273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34EB1-182F-D64F-B6C3-342110D4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F4DAC-45C3-974D-8323-DF98900D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9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4A53-4909-7F44-B7E9-2CF1EA4E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D07CA-FD09-624E-B486-8C63B6DD7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C17C3-1AAE-544B-A137-564AB7986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3C490-F182-F942-9DFD-AEE4E168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8C3E6-CC9D-4D40-A877-FBE00ECF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1AA37-D43B-214A-AB74-EF800257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0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50612-E2E2-904C-BA21-086B876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5486-D9C0-8C4C-AEC0-4D028BBF3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033D-1F05-3D40-A042-6A816CE8F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89E94-24DA-4949-B9F4-6C420B0EFEDF}" type="datetimeFigureOut">
              <a:rPr lang="en-US" smtClean="0"/>
              <a:t>1/3/26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77BBE-2A95-EE4D-988C-C8456F026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75874-8015-D844-B9C8-E4072FD61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7A648-FA05-2642-861C-6AD150F8F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1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Loopway AI – Applied AI Platforms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Enterprise-grade AI systems for real-world </a:t>
            </a:r>
            <a:r>
              <a:rPr lang="en-US" dirty="0"/>
              <a:t>applications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10D478-F619-1242-BA14-110E4C0E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1838"/>
            <a:ext cx="10515600" cy="5445125"/>
          </a:xfrm>
        </p:spPr>
        <p:txBody>
          <a:bodyPr/>
          <a:lstStyle/>
          <a:p>
            <a:pPr marL="12700" marR="5080">
              <a:lnSpc>
                <a:spcPct val="101899"/>
              </a:lnSpc>
            </a:pP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Ne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xsen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se</a:t>
            </a:r>
            <a:r>
              <a:rPr lang="en-IN" sz="2400" b="1" spc="-3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—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mar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t-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Cit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y</a:t>
            </a:r>
            <a:r>
              <a:rPr lang="en-IN" sz="2400" b="1" spc="-3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D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gita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l</a:t>
            </a:r>
            <a:r>
              <a:rPr lang="en-IN" sz="2400" b="1" spc="-3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Twi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spc="-4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&amp;</a:t>
            </a:r>
            <a:r>
              <a:rPr lang="en-IN" sz="2400" b="1" spc="-4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V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si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spc="-4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AI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telligence</a:t>
            </a:r>
            <a:r>
              <a:rPr lang="en-IN" sz="2400" b="1" spc="-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P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l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atfo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rm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lang="en-IN" sz="2000" spc="-10" dirty="0">
                <a:latin typeface="Cambria"/>
                <a:cs typeface="Cambria"/>
              </a:rPr>
              <a:t>Nexsense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sm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spc="-15" dirty="0">
                <a:latin typeface="Cambria"/>
                <a:cs typeface="Cambria"/>
              </a:rPr>
              <a:t>r</a:t>
            </a:r>
            <a:r>
              <a:rPr lang="en-IN" sz="2000" b="1" spc="5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-</a:t>
            </a:r>
            <a:r>
              <a:rPr lang="en-IN" sz="2000" b="1" dirty="0">
                <a:latin typeface="Cambria"/>
                <a:cs typeface="Cambria"/>
              </a:rPr>
              <a:t>c</a:t>
            </a:r>
            <a:r>
              <a:rPr lang="en-IN" sz="2000" b="1" spc="-5" dirty="0">
                <a:latin typeface="Cambria"/>
                <a:cs typeface="Cambria"/>
              </a:rPr>
              <a:t>i</a:t>
            </a:r>
            <a:r>
              <a:rPr lang="en-IN" sz="2000" b="1" spc="-10" dirty="0">
                <a:latin typeface="Cambria"/>
                <a:cs typeface="Cambria"/>
              </a:rPr>
              <a:t>ty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spc="-5" dirty="0">
                <a:latin typeface="Cambria"/>
                <a:cs typeface="Cambria"/>
              </a:rPr>
              <a:t>oper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on</a:t>
            </a:r>
            <a:r>
              <a:rPr lang="en-IN" sz="2000" b="1" spc="-10" dirty="0">
                <a:latin typeface="Cambria"/>
                <a:cs typeface="Cambria"/>
              </a:rPr>
              <a:t>s</a:t>
            </a:r>
            <a:r>
              <a:rPr lang="en-IN" sz="2000" b="1" spc="-35" dirty="0">
                <a:latin typeface="Times New Roman"/>
                <a:cs typeface="Times New Roman"/>
              </a:rPr>
              <a:t> 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n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ell</a:t>
            </a:r>
            <a:r>
              <a:rPr lang="en-IN" sz="2000" b="1" spc="-10" dirty="0">
                <a:latin typeface="Cambria"/>
                <a:cs typeface="Cambria"/>
              </a:rPr>
              <a:t>ige</a:t>
            </a:r>
            <a:r>
              <a:rPr lang="en-IN" sz="2000" b="1" spc="-20" dirty="0">
                <a:latin typeface="Cambria"/>
                <a:cs typeface="Cambria"/>
              </a:rPr>
              <a:t>n</a:t>
            </a:r>
            <a:r>
              <a:rPr lang="en-IN" sz="2000" b="1" spc="-10" dirty="0">
                <a:latin typeface="Cambria"/>
                <a:cs typeface="Cambria"/>
              </a:rPr>
              <a:t>ce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p</a:t>
            </a:r>
            <a:r>
              <a:rPr lang="en-IN" sz="2000" b="1" spc="-5" dirty="0">
                <a:latin typeface="Cambria"/>
                <a:cs typeface="Cambria"/>
              </a:rPr>
              <a:t>l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10" dirty="0">
                <a:latin typeface="Cambria"/>
                <a:cs typeface="Cambria"/>
              </a:rPr>
              <a:t>f</a:t>
            </a:r>
            <a:r>
              <a:rPr lang="en-IN" sz="2000" b="1" spc="-5" dirty="0">
                <a:latin typeface="Cambria"/>
                <a:cs typeface="Cambria"/>
              </a:rPr>
              <a:t>or</a:t>
            </a:r>
            <a:r>
              <a:rPr lang="en-IN" sz="2000" b="1" dirty="0">
                <a:latin typeface="Cambria"/>
                <a:cs typeface="Cambria"/>
              </a:rPr>
              <a:t>m</a:t>
            </a:r>
            <a:r>
              <a:rPr lang="en-IN" sz="2000" b="1" spc="-2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co</a:t>
            </a:r>
            <a:r>
              <a:rPr lang="en-IN" sz="2000" spc="-15" dirty="0">
                <a:latin typeface="Cambria"/>
                <a:cs typeface="Cambria"/>
              </a:rPr>
              <a:t>m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5" dirty="0">
                <a:latin typeface="Cambria"/>
                <a:cs typeface="Cambria"/>
              </a:rPr>
              <a:t>ini</a:t>
            </a:r>
            <a:r>
              <a:rPr lang="en-IN" sz="2000" spc="-20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g: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87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spc="-5" dirty="0">
                <a:latin typeface="Cambria"/>
                <a:cs typeface="Cambria"/>
              </a:rPr>
              <a:t>ision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AI</a:t>
            </a: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oT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se</a:t>
            </a:r>
            <a:r>
              <a:rPr lang="en-IN" sz="2000" spc="-15" dirty="0">
                <a:latin typeface="Cambria"/>
                <a:cs typeface="Cambria"/>
              </a:rPr>
              <a:t>nso</a:t>
            </a:r>
            <a:r>
              <a:rPr lang="en-IN" sz="2000" spc="-5" dirty="0">
                <a:latin typeface="Cambria"/>
                <a:cs typeface="Cambria"/>
              </a:rPr>
              <a:t>r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15" dirty="0">
                <a:latin typeface="Cambria"/>
                <a:cs typeface="Cambria"/>
              </a:rPr>
              <a:t>lemetry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wd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raff</a:t>
            </a:r>
            <a:r>
              <a:rPr lang="en-IN" sz="2000" spc="-5" dirty="0">
                <a:latin typeface="Cambria"/>
                <a:cs typeface="Cambria"/>
              </a:rPr>
              <a:t>ic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alyt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cs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incid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20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ect</a:t>
            </a:r>
            <a:r>
              <a:rPr lang="en-IN" sz="2000" spc="-10" dirty="0">
                <a:latin typeface="Cambria"/>
                <a:cs typeface="Cambria"/>
              </a:rPr>
              <a:t>ion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2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rr</a:t>
            </a:r>
            <a:r>
              <a:rPr lang="en-IN" sz="2000" dirty="0">
                <a:latin typeface="Cambria"/>
                <a:cs typeface="Cambria"/>
              </a:rPr>
              <a:t>ela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AI-</a:t>
            </a:r>
            <a:r>
              <a:rPr lang="en-IN" sz="2000" spc="-15" dirty="0">
                <a:latin typeface="Cambria"/>
                <a:cs typeface="Cambria"/>
              </a:rPr>
              <a:t>ass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sted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oper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or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wo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k</a:t>
            </a:r>
            <a:r>
              <a:rPr lang="en-IN" sz="2000" dirty="0">
                <a:latin typeface="Cambria"/>
                <a:cs typeface="Cambria"/>
              </a:rPr>
              <a:t>f</a:t>
            </a:r>
            <a:r>
              <a:rPr lang="en-IN" sz="2000" spc="-10" dirty="0">
                <a:latin typeface="Cambria"/>
                <a:cs typeface="Cambria"/>
              </a:rPr>
              <a:t>l</a:t>
            </a:r>
            <a:r>
              <a:rPr lang="en-IN" sz="2000" spc="-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ws</a:t>
            </a:r>
            <a:endParaRPr lang="en-IN" sz="2000" dirty="0">
              <a:latin typeface="Cambria"/>
              <a:cs typeface="Cambria"/>
            </a:endParaRPr>
          </a:p>
          <a:p>
            <a:pPr marL="12700" marR="1663064">
              <a:lnSpc>
                <a:spcPts val="1410"/>
              </a:lnSpc>
              <a:spcBef>
                <a:spcPts val="935"/>
              </a:spcBef>
            </a:pPr>
            <a:r>
              <a:rPr lang="en-IN" sz="2000" spc="-5" dirty="0">
                <a:latin typeface="Cambria"/>
                <a:cs typeface="Cambria"/>
              </a:rPr>
              <a:t>Wh</a:t>
            </a:r>
            <a:r>
              <a:rPr lang="en-IN" sz="2000" spc="-10" dirty="0">
                <a:latin typeface="Cambria"/>
                <a:cs typeface="Cambria"/>
              </a:rPr>
              <a:t>ere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Bu</a:t>
            </a:r>
            <a:r>
              <a:rPr lang="en-IN" sz="2000" dirty="0">
                <a:latin typeface="Cambria"/>
                <a:cs typeface="Cambria"/>
              </a:rPr>
              <a:t>il</a:t>
            </a:r>
            <a:r>
              <a:rPr lang="en-IN" sz="2000" spc="5" dirty="0">
                <a:latin typeface="Cambria"/>
                <a:cs typeface="Cambria"/>
              </a:rPr>
              <a:t>d</a:t>
            </a:r>
            <a:r>
              <a:rPr lang="en-IN" sz="2000" spc="-15" dirty="0">
                <a:latin typeface="Cambria"/>
                <a:cs typeface="Cambria"/>
              </a:rPr>
              <a:t>Wis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foc</a:t>
            </a:r>
            <a:r>
              <a:rPr lang="en-IN" sz="2000" spc="-20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ses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p</a:t>
            </a:r>
            <a:r>
              <a:rPr lang="en-IN" sz="2000" b="1" spc="-5" dirty="0">
                <a:latin typeface="Cambria"/>
                <a:cs typeface="Cambria"/>
              </a:rPr>
              <a:t>l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spc="-10" dirty="0">
                <a:latin typeface="Cambria"/>
                <a:cs typeface="Cambria"/>
              </a:rPr>
              <a:t>n</a:t>
            </a:r>
            <a:r>
              <a:rPr lang="en-IN" sz="2000" b="1" spc="-45" dirty="0">
                <a:latin typeface="Times New Roman"/>
                <a:cs typeface="Times New Roman"/>
              </a:rPr>
              <a:t> 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n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ell</a:t>
            </a:r>
            <a:r>
              <a:rPr lang="en-IN" sz="2000" b="1" spc="-10" dirty="0">
                <a:latin typeface="Cambria"/>
                <a:cs typeface="Cambria"/>
              </a:rPr>
              <a:t>ige</a:t>
            </a:r>
            <a:r>
              <a:rPr lang="en-IN" sz="2000" b="1" spc="-20" dirty="0">
                <a:latin typeface="Cambria"/>
                <a:cs typeface="Cambria"/>
              </a:rPr>
              <a:t>n</a:t>
            </a:r>
            <a:r>
              <a:rPr lang="en-IN" sz="2000" b="1" spc="-10" dirty="0">
                <a:latin typeface="Cambria"/>
                <a:cs typeface="Cambria"/>
              </a:rPr>
              <a:t>c</a:t>
            </a:r>
            <a:r>
              <a:rPr lang="en-IN" sz="2000" b="1" spc="-5" dirty="0">
                <a:latin typeface="Cambria"/>
                <a:cs typeface="Cambria"/>
              </a:rPr>
              <a:t>e</a:t>
            </a:r>
            <a:r>
              <a:rPr lang="en-IN" sz="2000" dirty="0">
                <a:latin typeface="Cambria"/>
                <a:cs typeface="Cambria"/>
              </a:rPr>
              <a:t>,</a:t>
            </a:r>
            <a:r>
              <a:rPr lang="en-IN" sz="200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Nexsense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foc</a:t>
            </a:r>
            <a:r>
              <a:rPr lang="en-IN" sz="2000" spc="-20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ses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c</a:t>
            </a:r>
            <a:r>
              <a:rPr lang="en-IN" sz="2000" b="1" spc="-5" dirty="0">
                <a:latin typeface="Cambria"/>
                <a:cs typeface="Cambria"/>
              </a:rPr>
              <a:t>i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10" dirty="0">
                <a:latin typeface="Cambria"/>
                <a:cs typeface="Cambria"/>
              </a:rPr>
              <a:t>y &amp;</a:t>
            </a:r>
            <a:r>
              <a:rPr lang="en-IN" sz="2000" b="1" spc="-40" dirty="0">
                <a:latin typeface="Times New Roman"/>
                <a:cs typeface="Times New Roman"/>
              </a:rPr>
              <a:t>       </a:t>
            </a:r>
          </a:p>
          <a:p>
            <a:pPr marL="0" marR="1663064" indent="0">
              <a:lnSpc>
                <a:spcPts val="1410"/>
              </a:lnSpc>
              <a:spcBef>
                <a:spcPts val="935"/>
              </a:spcBef>
              <a:buNone/>
            </a:pP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n</a:t>
            </a:r>
            <a:r>
              <a:rPr lang="en-IN" sz="2000" b="1" dirty="0">
                <a:latin typeface="Cambria"/>
                <a:cs typeface="Cambria"/>
              </a:rPr>
              <a:t>f</a:t>
            </a:r>
            <a:r>
              <a:rPr lang="en-IN" sz="2000" b="1" spc="-5" dirty="0">
                <a:latin typeface="Cambria"/>
                <a:cs typeface="Cambria"/>
              </a:rPr>
              <a:t>r</a:t>
            </a:r>
            <a:r>
              <a:rPr lang="en-IN" sz="2000" b="1" dirty="0">
                <a:latin typeface="Cambria"/>
                <a:cs typeface="Cambria"/>
              </a:rPr>
              <a:t>as</a:t>
            </a:r>
            <a:r>
              <a:rPr lang="en-IN" sz="2000" b="1" spc="5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ru</a:t>
            </a:r>
            <a:r>
              <a:rPr lang="en-IN" sz="2000" b="1" dirty="0">
                <a:latin typeface="Cambria"/>
                <a:cs typeface="Cambria"/>
              </a:rPr>
              <a:t>ctu</a:t>
            </a:r>
            <a:r>
              <a:rPr lang="en-IN" sz="2000" b="1" spc="-5" dirty="0">
                <a:latin typeface="Cambria"/>
                <a:cs typeface="Cambria"/>
              </a:rPr>
              <a:t>r</a:t>
            </a:r>
            <a:r>
              <a:rPr lang="en-IN" sz="2000" b="1" dirty="0">
                <a:latin typeface="Cambria"/>
                <a:cs typeface="Cambria"/>
              </a:rPr>
              <a:t>e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n</a:t>
            </a:r>
            <a:r>
              <a:rPr lang="en-IN" sz="2000" b="1" spc="-10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ell</a:t>
            </a:r>
            <a:r>
              <a:rPr lang="en-IN" sz="2000" b="1" spc="-10" dirty="0">
                <a:latin typeface="Cambria"/>
                <a:cs typeface="Cambria"/>
              </a:rPr>
              <a:t>ige</a:t>
            </a:r>
            <a:r>
              <a:rPr lang="en-IN" sz="2000" b="1" spc="-20" dirty="0">
                <a:latin typeface="Cambria"/>
                <a:cs typeface="Cambria"/>
              </a:rPr>
              <a:t>n</a:t>
            </a:r>
            <a:r>
              <a:rPr lang="en-IN" sz="2000" b="1" spc="-10" dirty="0">
                <a:latin typeface="Cambria"/>
                <a:cs typeface="Cambria"/>
              </a:rPr>
              <a:t>c</a:t>
            </a:r>
            <a:r>
              <a:rPr lang="en-IN" sz="2000" b="1" spc="0" dirty="0">
                <a:latin typeface="Cambria"/>
                <a:cs typeface="Cambria"/>
              </a:rPr>
              <a:t>e</a:t>
            </a:r>
            <a:r>
              <a:rPr lang="en-IN" sz="2000" dirty="0">
                <a:latin typeface="Cambria"/>
                <a:cs typeface="Cambria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4A28A-2C64-BA40-B742-97190392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0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8F5333-ECEE-354D-9EBD-2DD85FFE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0725"/>
            <a:ext cx="10515600" cy="5456238"/>
          </a:xfrm>
        </p:spPr>
        <p:txBody>
          <a:bodyPr>
            <a:normAutofit fontScale="92500" lnSpcReduction="10000"/>
          </a:bodyPr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/>
              <a:tabLst>
                <a:tab pos="197485" algn="l"/>
              </a:tabLst>
            </a:pP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m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rt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-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ty</a:t>
            </a:r>
            <a:r>
              <a:rPr lang="en-IN" sz="2400" b="1" spc="-4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D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ta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F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usi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re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lang="en-IN" sz="1900" spc="-10" dirty="0">
                <a:latin typeface="Cambria"/>
                <a:cs typeface="Cambria"/>
              </a:rPr>
              <a:t>Nexsense</a:t>
            </a:r>
            <a:r>
              <a:rPr lang="en-IN" sz="1900" spc="-35" dirty="0">
                <a:latin typeface="Times New Roman"/>
                <a:cs typeface="Times New Roman"/>
              </a:rPr>
              <a:t> </a:t>
            </a:r>
            <a:r>
              <a:rPr lang="en-IN" sz="1900" spc="-5" dirty="0">
                <a:latin typeface="Cambria"/>
                <a:cs typeface="Cambria"/>
              </a:rPr>
              <a:t>ingests: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7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10" dirty="0">
                <a:latin typeface="Cambria"/>
                <a:cs typeface="Cambria"/>
              </a:rPr>
              <a:t>camer</a:t>
            </a:r>
            <a:r>
              <a:rPr lang="en-IN" sz="1900" dirty="0">
                <a:latin typeface="Cambria"/>
                <a:cs typeface="Cambria"/>
              </a:rPr>
              <a:t>a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spc="-10" dirty="0">
                <a:latin typeface="Cambria"/>
                <a:cs typeface="Cambria"/>
              </a:rPr>
              <a:t>sn</a:t>
            </a:r>
            <a:r>
              <a:rPr lang="en-IN" sz="1900" spc="-5" dirty="0">
                <a:latin typeface="Cambria"/>
                <a:cs typeface="Cambria"/>
              </a:rPr>
              <a:t>a</a:t>
            </a:r>
            <a:r>
              <a:rPr lang="en-IN" sz="1900" spc="5" dirty="0">
                <a:latin typeface="Cambria"/>
                <a:cs typeface="Cambria"/>
              </a:rPr>
              <a:t>p</a:t>
            </a:r>
            <a:r>
              <a:rPr lang="en-IN" sz="1900" spc="-10" dirty="0">
                <a:latin typeface="Cambria"/>
                <a:cs typeface="Cambria"/>
              </a:rPr>
              <a:t>sh</a:t>
            </a:r>
            <a:r>
              <a:rPr lang="en-IN" sz="1900" spc="-15" dirty="0">
                <a:latin typeface="Cambria"/>
                <a:cs typeface="Cambria"/>
              </a:rPr>
              <a:t>o</a:t>
            </a:r>
            <a:r>
              <a:rPr lang="en-IN" sz="1900" spc="-5" dirty="0">
                <a:latin typeface="Cambria"/>
                <a:cs typeface="Cambria"/>
              </a:rPr>
              <a:t>t</a:t>
            </a:r>
            <a:r>
              <a:rPr lang="en-IN" sz="1900" dirty="0">
                <a:latin typeface="Cambria"/>
                <a:cs typeface="Cambria"/>
              </a:rPr>
              <a:t>s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spc="-10" dirty="0">
                <a:latin typeface="Cambria"/>
                <a:cs typeface="Cambria"/>
              </a:rPr>
              <a:t>&amp;</a:t>
            </a:r>
            <a:r>
              <a:rPr lang="en-IN" sz="1900" spc="-35" dirty="0">
                <a:latin typeface="Times New Roman"/>
                <a:cs typeface="Times New Roman"/>
              </a:rPr>
              <a:t> </a:t>
            </a:r>
            <a:r>
              <a:rPr lang="en-IN" sz="1900" spc="-20" dirty="0">
                <a:latin typeface="Cambria"/>
                <a:cs typeface="Cambria"/>
              </a:rPr>
              <a:t>d</a:t>
            </a:r>
            <a:r>
              <a:rPr lang="en-IN" sz="1900" dirty="0">
                <a:latin typeface="Cambria"/>
                <a:cs typeface="Cambria"/>
              </a:rPr>
              <a:t>e</a:t>
            </a:r>
            <a:r>
              <a:rPr lang="en-IN" sz="1900" spc="-10" dirty="0">
                <a:latin typeface="Cambria"/>
                <a:cs typeface="Cambria"/>
              </a:rPr>
              <a:t>t</a:t>
            </a:r>
            <a:r>
              <a:rPr lang="en-IN" sz="1900" dirty="0">
                <a:latin typeface="Cambria"/>
                <a:cs typeface="Cambria"/>
              </a:rPr>
              <a:t>ect</a:t>
            </a:r>
            <a:r>
              <a:rPr lang="en-IN" sz="1900" spc="-10" dirty="0">
                <a:latin typeface="Cambria"/>
                <a:cs typeface="Cambria"/>
              </a:rPr>
              <a:t>ions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5" dirty="0">
                <a:latin typeface="Cambria"/>
                <a:cs typeface="Cambria"/>
              </a:rPr>
              <a:t>incid</a:t>
            </a:r>
            <a:r>
              <a:rPr lang="en-IN" sz="1900" spc="-10" dirty="0">
                <a:latin typeface="Cambria"/>
                <a:cs typeface="Cambria"/>
              </a:rPr>
              <a:t>e</a:t>
            </a:r>
            <a:r>
              <a:rPr lang="en-IN" sz="1900" spc="-20" dirty="0">
                <a:latin typeface="Cambria"/>
                <a:cs typeface="Cambria"/>
              </a:rPr>
              <a:t>n</a:t>
            </a:r>
            <a:r>
              <a:rPr lang="en-IN" sz="1900" dirty="0">
                <a:latin typeface="Cambria"/>
                <a:cs typeface="Cambria"/>
              </a:rPr>
              <a:t>t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dirty="0">
                <a:latin typeface="Cambria"/>
                <a:cs typeface="Cambria"/>
              </a:rPr>
              <a:t>cli</a:t>
            </a:r>
            <a:r>
              <a:rPr lang="en-IN" sz="1900" spc="5" dirty="0">
                <a:latin typeface="Cambria"/>
                <a:cs typeface="Cambria"/>
              </a:rPr>
              <a:t>p</a:t>
            </a:r>
            <a:r>
              <a:rPr lang="en-IN" sz="1900" spc="-10" dirty="0">
                <a:latin typeface="Cambria"/>
                <a:cs typeface="Cambria"/>
              </a:rPr>
              <a:t>s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5" dirty="0">
                <a:latin typeface="Cambria"/>
                <a:cs typeface="Cambria"/>
              </a:rPr>
              <a:t>I</a:t>
            </a:r>
            <a:r>
              <a:rPr lang="en-IN" sz="1900" spc="-10" dirty="0">
                <a:latin typeface="Cambria"/>
                <a:cs typeface="Cambria"/>
              </a:rPr>
              <a:t>oT</a:t>
            </a:r>
            <a:r>
              <a:rPr lang="en-IN" sz="1900" spc="-45" dirty="0">
                <a:latin typeface="Times New Roman"/>
                <a:cs typeface="Times New Roman"/>
              </a:rPr>
              <a:t> </a:t>
            </a:r>
            <a:r>
              <a:rPr lang="en-IN" sz="1900" spc="-5" dirty="0">
                <a:latin typeface="Cambria"/>
                <a:cs typeface="Cambria"/>
              </a:rPr>
              <a:t>t</a:t>
            </a:r>
            <a:r>
              <a:rPr lang="en-IN" sz="1900" dirty="0">
                <a:latin typeface="Cambria"/>
                <a:cs typeface="Cambria"/>
              </a:rPr>
              <a:t>e</a:t>
            </a:r>
            <a:r>
              <a:rPr lang="en-IN" sz="1900" spc="-15" dirty="0">
                <a:latin typeface="Cambria"/>
                <a:cs typeface="Cambria"/>
              </a:rPr>
              <a:t>lemetr</a:t>
            </a:r>
            <a:r>
              <a:rPr lang="en-IN" sz="1900" spc="-10" dirty="0">
                <a:latin typeface="Cambria"/>
                <a:cs typeface="Cambria"/>
              </a:rPr>
              <a:t>y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spc="-10" dirty="0">
                <a:latin typeface="Cambria"/>
                <a:cs typeface="Cambria"/>
              </a:rPr>
              <a:t>streams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15" dirty="0">
                <a:latin typeface="Cambria"/>
                <a:cs typeface="Cambria"/>
              </a:rPr>
              <a:t>ass</a:t>
            </a:r>
            <a:r>
              <a:rPr lang="en-IN" sz="1900" spc="-5" dirty="0">
                <a:latin typeface="Cambria"/>
                <a:cs typeface="Cambria"/>
              </a:rPr>
              <a:t>e</a:t>
            </a:r>
            <a:r>
              <a:rPr lang="en-IN" sz="1900" dirty="0">
                <a:latin typeface="Cambria"/>
                <a:cs typeface="Cambria"/>
              </a:rPr>
              <a:t>t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spc="-10" dirty="0">
                <a:latin typeface="Cambria"/>
                <a:cs typeface="Cambria"/>
              </a:rPr>
              <a:t>&amp;</a:t>
            </a:r>
            <a:r>
              <a:rPr lang="en-IN" sz="1900" spc="-35" dirty="0">
                <a:latin typeface="Times New Roman"/>
                <a:cs typeface="Times New Roman"/>
              </a:rPr>
              <a:t> </a:t>
            </a:r>
            <a:r>
              <a:rPr lang="en-IN" sz="1900" spc="-20" dirty="0">
                <a:latin typeface="Cambria"/>
                <a:cs typeface="Cambria"/>
              </a:rPr>
              <a:t>z</a:t>
            </a:r>
            <a:r>
              <a:rPr lang="en-IN" sz="1900" spc="-10" dirty="0">
                <a:latin typeface="Cambria"/>
                <a:cs typeface="Cambria"/>
              </a:rPr>
              <a:t>one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dirty="0">
                <a:latin typeface="Cambria"/>
                <a:cs typeface="Cambria"/>
              </a:rPr>
              <a:t>met</a:t>
            </a:r>
            <a:r>
              <a:rPr lang="en-IN" sz="1900" spc="-15" dirty="0">
                <a:latin typeface="Cambria"/>
                <a:cs typeface="Cambria"/>
              </a:rPr>
              <a:t>ad</a:t>
            </a:r>
            <a:r>
              <a:rPr lang="en-IN" sz="1900" spc="-5" dirty="0">
                <a:latin typeface="Cambria"/>
                <a:cs typeface="Cambria"/>
              </a:rPr>
              <a:t>a</a:t>
            </a:r>
            <a:r>
              <a:rPr lang="en-IN" sz="1900" dirty="0">
                <a:latin typeface="Cambria"/>
                <a:cs typeface="Cambria"/>
              </a:rPr>
              <a:t>ta</a:t>
            </a: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10" dirty="0">
                <a:latin typeface="Cambria"/>
                <a:cs typeface="Cambria"/>
              </a:rPr>
              <a:t>histor</a:t>
            </a:r>
            <a:r>
              <a:rPr lang="en-IN" sz="1900" dirty="0">
                <a:latin typeface="Cambria"/>
                <a:cs typeface="Cambria"/>
              </a:rPr>
              <a:t>ical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spc="-10" dirty="0">
                <a:latin typeface="Cambria"/>
                <a:cs typeface="Cambria"/>
              </a:rPr>
              <a:t>e</a:t>
            </a:r>
            <a:r>
              <a:rPr lang="en-IN" sz="1900" spc="-15" dirty="0">
                <a:latin typeface="Cambria"/>
                <a:cs typeface="Cambria"/>
              </a:rPr>
              <a:t>v</a:t>
            </a:r>
            <a:r>
              <a:rPr lang="en-IN" sz="1900" spc="-10" dirty="0">
                <a:latin typeface="Cambria"/>
                <a:cs typeface="Cambria"/>
              </a:rPr>
              <a:t>en</a:t>
            </a:r>
            <a:r>
              <a:rPr lang="en-IN" sz="1900" dirty="0">
                <a:latin typeface="Cambria"/>
                <a:cs typeface="Cambria"/>
              </a:rPr>
              <a:t>t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spc="-5" dirty="0">
                <a:latin typeface="Cambria"/>
                <a:cs typeface="Cambria"/>
              </a:rPr>
              <a:t>log</a:t>
            </a:r>
            <a:r>
              <a:rPr lang="en-IN" sz="1900" spc="-10" dirty="0">
                <a:latin typeface="Cambria"/>
                <a:cs typeface="Cambria"/>
              </a:rPr>
              <a:t>s</a:t>
            </a:r>
            <a:endParaRPr lang="en-IN" sz="19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1900" dirty="0">
                <a:latin typeface="Cambria"/>
                <a:cs typeface="Cambria"/>
              </a:rPr>
              <a:t>Data</a:t>
            </a:r>
            <a:r>
              <a:rPr lang="en-IN" sz="1900" spc="-35" dirty="0">
                <a:latin typeface="Times New Roman"/>
                <a:cs typeface="Times New Roman"/>
              </a:rPr>
              <a:t> </a:t>
            </a:r>
            <a:r>
              <a:rPr lang="en-IN" sz="1900" spc="-5" dirty="0">
                <a:latin typeface="Cambria"/>
                <a:cs typeface="Cambria"/>
              </a:rPr>
              <a:t>is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dirty="0">
                <a:latin typeface="Cambria"/>
                <a:cs typeface="Cambria"/>
              </a:rPr>
              <a:t>n</a:t>
            </a:r>
            <a:r>
              <a:rPr lang="en-IN" sz="1900" spc="-10" dirty="0">
                <a:latin typeface="Cambria"/>
                <a:cs typeface="Cambria"/>
              </a:rPr>
              <a:t>o</a:t>
            </a:r>
            <a:r>
              <a:rPr lang="en-IN" sz="1900" spc="-15" dirty="0">
                <a:latin typeface="Cambria"/>
                <a:cs typeface="Cambria"/>
              </a:rPr>
              <a:t>r</a:t>
            </a:r>
            <a:r>
              <a:rPr lang="en-IN" sz="1900" dirty="0">
                <a:latin typeface="Cambria"/>
                <a:cs typeface="Cambria"/>
              </a:rPr>
              <a:t>mali</a:t>
            </a:r>
            <a:r>
              <a:rPr lang="en-IN" sz="1900" spc="-5" dirty="0">
                <a:latin typeface="Cambria"/>
                <a:cs typeface="Cambria"/>
              </a:rPr>
              <a:t>z</a:t>
            </a:r>
            <a:r>
              <a:rPr lang="en-IN" sz="1900" spc="-10" dirty="0">
                <a:latin typeface="Cambria"/>
                <a:cs typeface="Cambria"/>
              </a:rPr>
              <a:t>ed</a:t>
            </a:r>
            <a:r>
              <a:rPr lang="en-IN" sz="1900" spc="-30" dirty="0">
                <a:latin typeface="Times New Roman"/>
                <a:cs typeface="Times New Roman"/>
              </a:rPr>
              <a:t> </a:t>
            </a:r>
            <a:r>
              <a:rPr lang="en-IN" sz="1900" spc="-5" dirty="0">
                <a:latin typeface="Cambria"/>
                <a:cs typeface="Cambria"/>
              </a:rPr>
              <a:t>in</a:t>
            </a:r>
            <a:r>
              <a:rPr lang="en-IN" sz="1900" spc="-10" dirty="0">
                <a:latin typeface="Cambria"/>
                <a:cs typeface="Cambria"/>
              </a:rPr>
              <a:t>to: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15" dirty="0">
                <a:latin typeface="Cambria"/>
                <a:cs typeface="Cambria"/>
              </a:rPr>
              <a:t>ass</a:t>
            </a:r>
            <a:r>
              <a:rPr lang="en-IN" sz="1900" spc="-5" dirty="0">
                <a:latin typeface="Cambria"/>
                <a:cs typeface="Cambria"/>
              </a:rPr>
              <a:t>ets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20" dirty="0">
                <a:latin typeface="Cambria"/>
                <a:cs typeface="Cambria"/>
              </a:rPr>
              <a:t>z</a:t>
            </a:r>
            <a:r>
              <a:rPr lang="en-IN" sz="1900" spc="-10" dirty="0">
                <a:latin typeface="Cambria"/>
                <a:cs typeface="Cambria"/>
              </a:rPr>
              <a:t>ones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10" dirty="0">
                <a:latin typeface="Cambria"/>
                <a:cs typeface="Cambria"/>
              </a:rPr>
              <a:t>came</a:t>
            </a:r>
            <a:r>
              <a:rPr lang="en-IN" sz="1900" spc="-15" dirty="0">
                <a:latin typeface="Cambria"/>
                <a:cs typeface="Cambria"/>
              </a:rPr>
              <a:t>ras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10" dirty="0">
                <a:latin typeface="Cambria"/>
                <a:cs typeface="Cambria"/>
              </a:rPr>
              <a:t>events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5" dirty="0">
                <a:latin typeface="Cambria"/>
                <a:cs typeface="Cambria"/>
              </a:rPr>
              <a:t>t</a:t>
            </a:r>
            <a:r>
              <a:rPr lang="en-IN" sz="1900" dirty="0">
                <a:latin typeface="Cambria"/>
                <a:cs typeface="Cambria"/>
              </a:rPr>
              <a:t>i</a:t>
            </a:r>
            <a:r>
              <a:rPr lang="en-IN" sz="1900" spc="-10" dirty="0">
                <a:latin typeface="Cambria"/>
                <a:cs typeface="Cambria"/>
              </a:rPr>
              <a:t>me</a:t>
            </a:r>
            <a:r>
              <a:rPr lang="en-IN" sz="1900" spc="-5" dirty="0">
                <a:latin typeface="Cambria"/>
                <a:cs typeface="Cambria"/>
              </a:rPr>
              <a:t>-series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dirty="0">
                <a:latin typeface="Cambria"/>
                <a:cs typeface="Cambria"/>
              </a:rPr>
              <a:t>t</a:t>
            </a:r>
            <a:r>
              <a:rPr lang="en-IN" sz="1900" spc="-15" dirty="0">
                <a:latin typeface="Cambria"/>
                <a:cs typeface="Cambria"/>
              </a:rPr>
              <a:t>races</a:t>
            </a:r>
            <a:endParaRPr lang="en-IN" sz="19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1900" spc="-10" dirty="0">
                <a:latin typeface="Cambria"/>
                <a:cs typeface="Cambria"/>
              </a:rPr>
              <a:t>T</a:t>
            </a:r>
            <a:r>
              <a:rPr lang="en-IN" sz="1900" spc="-20" dirty="0">
                <a:latin typeface="Cambria"/>
                <a:cs typeface="Cambria"/>
              </a:rPr>
              <a:t>h</a:t>
            </a:r>
            <a:r>
              <a:rPr lang="en-IN" sz="1900" spc="-5" dirty="0">
                <a:latin typeface="Cambria"/>
                <a:cs typeface="Cambria"/>
              </a:rPr>
              <a:t>is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spc="5" dirty="0">
                <a:latin typeface="Cambria"/>
                <a:cs typeface="Cambria"/>
              </a:rPr>
              <a:t>p</a:t>
            </a:r>
            <a:r>
              <a:rPr lang="en-IN" sz="1900" dirty="0">
                <a:latin typeface="Cambria"/>
                <a:cs typeface="Cambria"/>
              </a:rPr>
              <a:t>o</a:t>
            </a:r>
            <a:r>
              <a:rPr lang="en-IN" sz="1900" spc="-10" dirty="0">
                <a:latin typeface="Cambria"/>
                <a:cs typeface="Cambria"/>
              </a:rPr>
              <a:t>w</a:t>
            </a:r>
            <a:r>
              <a:rPr lang="en-IN" sz="1900" spc="-5" dirty="0">
                <a:latin typeface="Cambria"/>
                <a:cs typeface="Cambria"/>
              </a:rPr>
              <a:t>ers: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10" dirty="0">
                <a:latin typeface="Cambria"/>
                <a:cs typeface="Cambria"/>
              </a:rPr>
              <a:t>r</a:t>
            </a:r>
            <a:r>
              <a:rPr lang="en-IN" sz="1900" dirty="0">
                <a:latin typeface="Cambria"/>
                <a:cs typeface="Cambria"/>
              </a:rPr>
              <a:t>ea</a:t>
            </a:r>
            <a:r>
              <a:rPr lang="en-IN" sz="1900" spc="-5" dirty="0">
                <a:latin typeface="Cambria"/>
                <a:cs typeface="Cambria"/>
              </a:rPr>
              <a:t>l-t</a:t>
            </a:r>
            <a:r>
              <a:rPr lang="en-IN" sz="1900" dirty="0">
                <a:latin typeface="Cambria"/>
                <a:cs typeface="Cambria"/>
              </a:rPr>
              <a:t>i</a:t>
            </a:r>
            <a:r>
              <a:rPr lang="en-IN" sz="1900" spc="-10" dirty="0">
                <a:latin typeface="Cambria"/>
                <a:cs typeface="Cambria"/>
              </a:rPr>
              <a:t>me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spc="-5" dirty="0">
                <a:latin typeface="Cambria"/>
                <a:cs typeface="Cambria"/>
              </a:rPr>
              <a:t>situat</a:t>
            </a:r>
            <a:r>
              <a:rPr lang="en-IN" sz="1900" dirty="0">
                <a:latin typeface="Cambria"/>
                <a:cs typeface="Cambria"/>
              </a:rPr>
              <a:t>ional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dirty="0">
                <a:latin typeface="Cambria"/>
                <a:cs typeface="Cambria"/>
              </a:rPr>
              <a:t>a</a:t>
            </a:r>
            <a:r>
              <a:rPr lang="en-IN" sz="1900" spc="-20" dirty="0">
                <a:latin typeface="Cambria"/>
                <a:cs typeface="Cambria"/>
              </a:rPr>
              <a:t>w</a:t>
            </a:r>
            <a:r>
              <a:rPr lang="en-IN" sz="1900" spc="-15" dirty="0">
                <a:latin typeface="Cambria"/>
                <a:cs typeface="Cambria"/>
              </a:rPr>
              <a:t>aren</a:t>
            </a:r>
            <a:r>
              <a:rPr lang="en-IN" sz="1900" spc="-5" dirty="0">
                <a:latin typeface="Cambria"/>
                <a:cs typeface="Cambria"/>
              </a:rPr>
              <a:t>e</a:t>
            </a:r>
            <a:r>
              <a:rPr lang="en-IN" sz="1900" spc="-10" dirty="0">
                <a:latin typeface="Cambria"/>
                <a:cs typeface="Cambria"/>
              </a:rPr>
              <a:t>ss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6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10" dirty="0">
                <a:latin typeface="Cambria"/>
                <a:cs typeface="Cambria"/>
              </a:rPr>
              <a:t>co</a:t>
            </a:r>
            <a:r>
              <a:rPr lang="en-IN" sz="1900" spc="-15" dirty="0">
                <a:latin typeface="Cambria"/>
                <a:cs typeface="Cambria"/>
              </a:rPr>
              <a:t>r</a:t>
            </a:r>
            <a:r>
              <a:rPr lang="en-IN" sz="1900" spc="-10" dirty="0">
                <a:latin typeface="Cambria"/>
                <a:cs typeface="Cambria"/>
              </a:rPr>
              <a:t>r</a:t>
            </a:r>
            <a:r>
              <a:rPr lang="en-IN" sz="1900" dirty="0">
                <a:latin typeface="Cambria"/>
                <a:cs typeface="Cambria"/>
              </a:rPr>
              <a:t>ela</a:t>
            </a:r>
            <a:r>
              <a:rPr lang="en-IN" sz="1900" spc="-5" dirty="0">
                <a:latin typeface="Cambria"/>
                <a:cs typeface="Cambria"/>
              </a:rPr>
              <a:t>t</a:t>
            </a:r>
            <a:r>
              <a:rPr lang="en-IN" sz="1900" dirty="0">
                <a:latin typeface="Cambria"/>
                <a:cs typeface="Cambria"/>
              </a:rPr>
              <a:t>i</a:t>
            </a:r>
            <a:r>
              <a:rPr lang="en-IN" sz="1900" spc="-10" dirty="0">
                <a:latin typeface="Cambria"/>
                <a:cs typeface="Cambria"/>
              </a:rPr>
              <a:t>on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spc="-5" dirty="0">
                <a:latin typeface="Cambria"/>
                <a:cs typeface="Cambria"/>
              </a:rPr>
              <a:t>a</a:t>
            </a:r>
            <a:r>
              <a:rPr lang="en-IN" sz="1900" dirty="0">
                <a:latin typeface="Cambria"/>
                <a:cs typeface="Cambria"/>
              </a:rPr>
              <a:t>n</a:t>
            </a:r>
            <a:r>
              <a:rPr lang="en-IN" sz="1900" spc="-5" dirty="0">
                <a:latin typeface="Cambria"/>
                <a:cs typeface="Cambria"/>
              </a:rPr>
              <a:t>alysis</a:t>
            </a:r>
            <a:endParaRPr lang="en-IN" sz="19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1900" spc="-5" dirty="0">
                <a:latin typeface="Cambria"/>
                <a:cs typeface="Cambria"/>
              </a:rPr>
              <a:t>t</a:t>
            </a:r>
            <a:r>
              <a:rPr lang="en-IN" sz="1900" dirty="0">
                <a:latin typeface="Cambria"/>
                <a:cs typeface="Cambria"/>
              </a:rPr>
              <a:t>e</a:t>
            </a:r>
            <a:r>
              <a:rPr lang="en-IN" sz="1900" spc="-10" dirty="0">
                <a:latin typeface="Cambria"/>
                <a:cs typeface="Cambria"/>
              </a:rPr>
              <a:t>mpor</a:t>
            </a:r>
            <a:r>
              <a:rPr lang="en-IN" sz="1900" spc="-5" dirty="0">
                <a:latin typeface="Cambria"/>
                <a:cs typeface="Cambria"/>
              </a:rPr>
              <a:t>a</a:t>
            </a:r>
            <a:r>
              <a:rPr lang="en-IN" sz="1900" dirty="0">
                <a:latin typeface="Cambria"/>
                <a:cs typeface="Cambria"/>
              </a:rPr>
              <a:t>l</a:t>
            </a:r>
            <a:r>
              <a:rPr lang="en-IN" sz="1900" spc="-40" dirty="0">
                <a:latin typeface="Times New Roman"/>
                <a:cs typeface="Times New Roman"/>
              </a:rPr>
              <a:t> </a:t>
            </a:r>
            <a:r>
              <a:rPr lang="en-IN" sz="1900" dirty="0">
                <a:latin typeface="Cambria"/>
                <a:cs typeface="Cambria"/>
              </a:rPr>
              <a:t>p</a:t>
            </a:r>
            <a:r>
              <a:rPr lang="en-IN" sz="1900" spc="-5" dirty="0">
                <a:latin typeface="Cambria"/>
                <a:cs typeface="Cambria"/>
              </a:rPr>
              <a:t>a</a:t>
            </a:r>
            <a:r>
              <a:rPr lang="en-IN" sz="1900" dirty="0">
                <a:latin typeface="Cambria"/>
                <a:cs typeface="Cambria"/>
              </a:rPr>
              <a:t>t</a:t>
            </a:r>
            <a:r>
              <a:rPr lang="en-IN" sz="1900" spc="-5" dirty="0">
                <a:latin typeface="Cambria"/>
                <a:cs typeface="Cambria"/>
              </a:rPr>
              <a:t>t</a:t>
            </a:r>
            <a:r>
              <a:rPr lang="en-IN" sz="1900" dirty="0">
                <a:latin typeface="Cambria"/>
                <a:cs typeface="Cambria"/>
              </a:rPr>
              <a:t>e</a:t>
            </a:r>
            <a:r>
              <a:rPr lang="en-IN" sz="1900" spc="-10" dirty="0">
                <a:latin typeface="Cambria"/>
                <a:cs typeface="Cambria"/>
              </a:rPr>
              <a:t>r</a:t>
            </a:r>
            <a:r>
              <a:rPr lang="en-IN" sz="1900" dirty="0">
                <a:latin typeface="Cambria"/>
                <a:cs typeface="Cambria"/>
              </a:rPr>
              <a:t>n</a:t>
            </a:r>
            <a:r>
              <a:rPr lang="en-IN" sz="1900" spc="-50" dirty="0">
                <a:latin typeface="Times New Roman"/>
                <a:cs typeface="Times New Roman"/>
              </a:rPr>
              <a:t> </a:t>
            </a:r>
            <a:r>
              <a:rPr lang="en-IN" sz="1900" spc="-5" dirty="0">
                <a:latin typeface="Cambria"/>
                <a:cs typeface="Cambria"/>
              </a:rPr>
              <a:t>disc</a:t>
            </a:r>
            <a:r>
              <a:rPr lang="en-IN" sz="1900" spc="-25" dirty="0">
                <a:latin typeface="Cambria"/>
                <a:cs typeface="Cambria"/>
              </a:rPr>
              <a:t>o</a:t>
            </a:r>
            <a:r>
              <a:rPr lang="en-IN" sz="1900" spc="-15" dirty="0">
                <a:latin typeface="Cambria"/>
                <a:cs typeface="Cambria"/>
              </a:rPr>
              <a:t>v</a:t>
            </a:r>
            <a:r>
              <a:rPr lang="en-IN" sz="1900" spc="-10" dirty="0">
                <a:latin typeface="Cambria"/>
                <a:cs typeface="Cambria"/>
              </a:rPr>
              <a:t>ery</a:t>
            </a:r>
            <a:endParaRPr lang="en-IN" sz="1900" dirty="0">
              <a:latin typeface="Cambria"/>
              <a:cs typeface="Cambria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6C93C-2538-8E4B-ABCE-CCC66765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56" y="1434862"/>
            <a:ext cx="7371644" cy="39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7A4F-3C87-334D-943B-F90EDD886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278"/>
            <a:ext cx="10515600" cy="5434685"/>
          </a:xfrm>
        </p:spPr>
        <p:txBody>
          <a:bodyPr>
            <a:normAutofit/>
          </a:bodyPr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 startAt="2"/>
              <a:tabLst>
                <a:tab pos="197485" algn="l"/>
              </a:tabLst>
            </a:pP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Vi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sion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AI</a:t>
            </a:r>
            <a:r>
              <a:rPr lang="en-IN" sz="2400" b="1" spc="-4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Cap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b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il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it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ies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lang="en-IN" sz="2000" spc="-10" dirty="0">
                <a:latin typeface="Cambria"/>
                <a:cs typeface="Cambria"/>
              </a:rPr>
              <a:t>Nexsense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spc="-15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es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Vision</a:t>
            </a:r>
            <a:r>
              <a:rPr lang="en-IN" sz="2000" spc="-5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fo</a:t>
            </a:r>
            <a:r>
              <a:rPr lang="en-IN" sz="200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wd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ensity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est</a:t>
            </a:r>
            <a:r>
              <a:rPr lang="en-IN" sz="2000" dirty="0">
                <a:latin typeface="Cambria"/>
                <a:cs typeface="Cambria"/>
              </a:rPr>
              <a:t>imat</a:t>
            </a:r>
            <a:r>
              <a:rPr lang="en-IN" sz="2000" spc="-15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q</a:t>
            </a:r>
            <a:r>
              <a:rPr lang="en-IN" sz="2000" spc="-5" dirty="0">
                <a:latin typeface="Cambria"/>
                <a:cs typeface="Cambria"/>
              </a:rPr>
              <a:t>ueu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congestion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a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spc="-10" dirty="0">
                <a:latin typeface="Cambria"/>
                <a:cs typeface="Cambria"/>
              </a:rPr>
              <a:t>y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cs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20" dirty="0">
                <a:latin typeface="Cambria"/>
                <a:cs typeface="Cambria"/>
              </a:rPr>
              <a:t>s</a:t>
            </a:r>
            <a:r>
              <a:rPr lang="en-IN" sz="2000" spc="-5" dirty="0">
                <a:latin typeface="Cambria"/>
                <a:cs typeface="Cambria"/>
              </a:rPr>
              <a:t>tria</a:t>
            </a:r>
            <a:r>
              <a:rPr lang="en-IN" sz="2000" spc="5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–</a:t>
            </a: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spc="-5" dirty="0">
                <a:latin typeface="Cambria"/>
                <a:cs typeface="Cambria"/>
              </a:rPr>
              <a:t>ehicle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2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ac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ion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w</a:t>
            </a:r>
            <a:r>
              <a:rPr lang="en-IN" sz="2000" spc="-15" dirty="0">
                <a:latin typeface="Cambria"/>
                <a:cs typeface="Cambria"/>
              </a:rPr>
              <a:t>aren</a:t>
            </a:r>
            <a:r>
              <a:rPr lang="en-IN" sz="2000" spc="-5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ss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is</a:t>
            </a:r>
            <a:r>
              <a:rPr lang="en-IN" sz="2000" spc="-15" dirty="0">
                <a:latin typeface="Cambria"/>
                <a:cs typeface="Cambria"/>
              </a:rPr>
              <a:t>k</a:t>
            </a:r>
            <a:r>
              <a:rPr lang="en-IN" sz="2000" spc="-5" dirty="0">
                <a:latin typeface="Cambria"/>
                <a:cs typeface="Cambria"/>
              </a:rPr>
              <a:t>-</a:t>
            </a:r>
            <a:r>
              <a:rPr lang="en-IN" sz="2000" spc="-20" dirty="0">
                <a:latin typeface="Cambria"/>
                <a:cs typeface="Cambria"/>
              </a:rPr>
              <a:t>z</a:t>
            </a:r>
            <a:r>
              <a:rPr lang="en-IN" sz="2000" spc="-10" dirty="0">
                <a:latin typeface="Cambria"/>
                <a:cs typeface="Cambria"/>
              </a:rPr>
              <a:t>one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moni</a:t>
            </a:r>
            <a:r>
              <a:rPr lang="en-IN" sz="2000" spc="-15" dirty="0">
                <a:latin typeface="Cambria"/>
                <a:cs typeface="Cambria"/>
              </a:rPr>
              <a:t>tor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near</a:t>
            </a:r>
            <a:r>
              <a:rPr lang="en-IN" sz="2000" spc="-5" dirty="0">
                <a:latin typeface="Cambria"/>
                <a:cs typeface="Cambria"/>
              </a:rPr>
              <a:t>-</a:t>
            </a:r>
            <a:r>
              <a:rPr lang="en-IN" sz="2000" spc="-10" dirty="0">
                <a:latin typeface="Cambria"/>
                <a:cs typeface="Cambria"/>
              </a:rPr>
              <a:t>miss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event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ect</a:t>
            </a:r>
            <a:r>
              <a:rPr lang="en-IN" sz="2000" spc="-15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safety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ha</a:t>
            </a:r>
            <a:r>
              <a:rPr lang="en-IN" sz="2000" spc="-20" dirty="0">
                <a:latin typeface="Cambria"/>
                <a:cs typeface="Cambria"/>
              </a:rPr>
              <a:t>z</a:t>
            </a:r>
            <a:r>
              <a:rPr lang="en-IN" sz="2000" spc="-15" dirty="0">
                <a:latin typeface="Cambria"/>
                <a:cs typeface="Cambria"/>
              </a:rPr>
              <a:t>ar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ind</a:t>
            </a:r>
            <a:r>
              <a:rPr lang="en-IN" sz="2000" dirty="0">
                <a:latin typeface="Cambria"/>
                <a:cs typeface="Cambria"/>
              </a:rPr>
              <a:t>icat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2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000" spc="-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ut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cl</a:t>
            </a:r>
            <a:r>
              <a:rPr lang="en-IN" sz="2000" spc="-10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de: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event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type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conf</a:t>
            </a:r>
            <a:r>
              <a:rPr lang="en-IN" sz="2000" spc="-5" dirty="0">
                <a:latin typeface="Cambria"/>
                <a:cs typeface="Cambria"/>
              </a:rPr>
              <a:t>id</a:t>
            </a:r>
            <a:r>
              <a:rPr lang="en-IN" sz="2000" spc="-10" dirty="0">
                <a:latin typeface="Cambria"/>
                <a:cs typeface="Cambria"/>
              </a:rPr>
              <a:t>ence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sco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aff</a:t>
            </a:r>
            <a:r>
              <a:rPr lang="en-IN" sz="2000" dirty="0">
                <a:latin typeface="Cambria"/>
                <a:cs typeface="Cambria"/>
              </a:rPr>
              <a:t>ect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ass</a:t>
            </a:r>
            <a:r>
              <a:rPr lang="en-IN" sz="2000" spc="-5" dirty="0">
                <a:latin typeface="Cambria"/>
                <a:cs typeface="Cambria"/>
              </a:rPr>
              <a:t>et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/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z</a:t>
            </a:r>
            <a:r>
              <a:rPr lang="en-IN" sz="2000" spc="-10" dirty="0">
                <a:latin typeface="Cambria"/>
                <a:cs typeface="Cambria"/>
              </a:rPr>
              <a:t>ones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sever</a:t>
            </a:r>
            <a:r>
              <a:rPr lang="en-IN" sz="2000" dirty="0">
                <a:latin typeface="Cambria"/>
                <a:cs typeface="Cambria"/>
              </a:rPr>
              <a:t>it</a:t>
            </a:r>
            <a:r>
              <a:rPr lang="en-IN" sz="2000" spc="-10" dirty="0">
                <a:latin typeface="Cambria"/>
                <a:cs typeface="Cambria"/>
              </a:rPr>
              <a:t>y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lev</a:t>
            </a:r>
            <a:r>
              <a:rPr lang="en-IN" sz="2000" dirty="0">
                <a:latin typeface="Cambria"/>
                <a:cs typeface="Cambria"/>
              </a:rPr>
              <a:t>el</a:t>
            </a: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recom</a:t>
            </a:r>
            <a:r>
              <a:rPr lang="en-IN" sz="2000" spc="-20" dirty="0">
                <a:latin typeface="Cambria"/>
                <a:cs typeface="Cambria"/>
              </a:rPr>
              <a:t>m</a:t>
            </a:r>
            <a:r>
              <a:rPr lang="en-IN" sz="2000" spc="-10" dirty="0">
                <a:latin typeface="Cambria"/>
                <a:cs typeface="Cambria"/>
              </a:rPr>
              <a:t>en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oper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or</a:t>
            </a:r>
            <a:r>
              <a:rPr lang="en-IN" sz="2000" spc="-5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ac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ions</a:t>
            </a:r>
            <a:endParaRPr lang="en-IN" sz="2000" dirty="0">
              <a:latin typeface="Cambria"/>
              <a:cs typeface="Cambria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86ECF-6540-C743-BD81-BFB30349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44" y="1734961"/>
            <a:ext cx="6311556" cy="33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0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AC96-482F-E44A-9AB0-7AB94701F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8489"/>
            <a:ext cx="10515600" cy="5488474"/>
          </a:xfrm>
        </p:spPr>
        <p:txBody>
          <a:bodyPr/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 startAt="3"/>
              <a:tabLst>
                <a:tab pos="197485" algn="l"/>
              </a:tabLst>
            </a:pPr>
            <a:r>
              <a:rPr lang="en-IN" sz="2400" b="1" dirty="0" err="1">
                <a:solidFill>
                  <a:srgbClr val="4F80BC"/>
                </a:solidFill>
                <a:latin typeface="Calibri"/>
                <a:cs typeface="Calibri"/>
              </a:rPr>
              <a:t>G</a:t>
            </a:r>
            <a:r>
              <a:rPr lang="en-IN" sz="2400" b="1" spc="-5" dirty="0" err="1">
                <a:solidFill>
                  <a:srgbClr val="4F80BC"/>
                </a:solidFill>
                <a:latin typeface="Calibri"/>
                <a:cs typeface="Calibri"/>
              </a:rPr>
              <a:t>en</a:t>
            </a:r>
            <a:r>
              <a:rPr lang="en-IN" sz="2400" b="1" spc="5" dirty="0" err="1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400" b="1" spc="-5" dirty="0" err="1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-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D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riv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nc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de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Int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ll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g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nce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lang="en-IN" sz="2000" spc="-10" dirty="0" err="1">
                <a:latin typeface="Cambria"/>
                <a:cs typeface="Cambria"/>
              </a:rPr>
              <a:t>Gen</a:t>
            </a:r>
            <a:r>
              <a:rPr lang="en-IN" sz="2000" spc="-5" dirty="0" err="1">
                <a:latin typeface="Cambria"/>
                <a:cs typeface="Cambria"/>
              </a:rPr>
              <a:t>A</a:t>
            </a:r>
            <a:r>
              <a:rPr lang="en-IN" sz="2000" dirty="0" err="1">
                <a:latin typeface="Cambria"/>
                <a:cs typeface="Cambria"/>
              </a:rPr>
              <a:t>I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 err="1">
                <a:latin typeface="Cambria"/>
                <a:cs typeface="Cambria"/>
              </a:rPr>
              <a:t>a</a:t>
            </a:r>
            <a:r>
              <a:rPr lang="en-IN" sz="2000" dirty="0" err="1">
                <a:latin typeface="Cambria"/>
                <a:cs typeface="Cambria"/>
              </a:rPr>
              <a:t>n</a:t>
            </a:r>
            <a:r>
              <a:rPr lang="en-IN" sz="2000" spc="-5" dirty="0" err="1">
                <a:latin typeface="Cambria"/>
                <a:cs typeface="Cambria"/>
              </a:rPr>
              <a:t>aly</a:t>
            </a:r>
            <a:r>
              <a:rPr lang="en-IN" sz="2000" spc="-20" dirty="0" err="1">
                <a:latin typeface="Cambria"/>
                <a:cs typeface="Cambria"/>
              </a:rPr>
              <a:t>z</a:t>
            </a:r>
            <a:r>
              <a:rPr lang="en-IN" sz="2000" spc="-10" dirty="0" err="1">
                <a:latin typeface="Cambria"/>
                <a:cs typeface="Cambria"/>
              </a:rPr>
              <a:t>es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5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conte</a:t>
            </a:r>
            <a:r>
              <a:rPr lang="en-IN" sz="2000" spc="-5" dirty="0">
                <a:latin typeface="Cambria"/>
                <a:cs typeface="Cambria"/>
              </a:rPr>
              <a:t>xtualize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events: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7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exp</a:t>
            </a:r>
            <a:r>
              <a:rPr lang="en-IN" sz="2000" spc="-5" dirty="0">
                <a:latin typeface="Cambria"/>
                <a:cs typeface="Cambria"/>
              </a:rPr>
              <a:t>la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5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wha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happ</a:t>
            </a:r>
            <a:r>
              <a:rPr lang="en-IN" sz="2000" spc="-20" dirty="0">
                <a:latin typeface="Cambria"/>
                <a:cs typeface="Cambria"/>
              </a:rPr>
              <a:t>e</a:t>
            </a:r>
            <a:r>
              <a:rPr lang="en-IN" sz="2000" spc="-15" dirty="0">
                <a:latin typeface="Cambria"/>
                <a:cs typeface="Cambria"/>
              </a:rPr>
              <a:t>n</a:t>
            </a:r>
            <a:r>
              <a:rPr lang="en-IN" sz="2000" spc="-2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ela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acr</a:t>
            </a:r>
            <a:r>
              <a:rPr lang="en-IN" sz="2000" spc="-10" dirty="0">
                <a:latin typeface="Cambria"/>
                <a:cs typeface="Cambria"/>
              </a:rPr>
              <a:t>oss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came</a:t>
            </a:r>
            <a:r>
              <a:rPr lang="en-IN" sz="2000" dirty="0">
                <a:latin typeface="Cambria"/>
                <a:cs typeface="Cambria"/>
              </a:rPr>
              <a:t>r</a:t>
            </a:r>
            <a:r>
              <a:rPr lang="en-IN" sz="2000" spc="-15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+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sensors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id</a:t>
            </a:r>
            <a:r>
              <a:rPr lang="en-IN" sz="2000" spc="-10" dirty="0">
                <a:latin typeface="Cambria"/>
                <a:cs typeface="Cambria"/>
              </a:rPr>
              <a:t>ent</a:t>
            </a:r>
            <a:r>
              <a:rPr lang="en-IN" sz="2000" spc="-5" dirty="0">
                <a:latin typeface="Cambria"/>
                <a:cs typeface="Cambria"/>
              </a:rPr>
              <a:t>ifies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contribut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25" dirty="0">
                <a:latin typeface="Cambria"/>
                <a:cs typeface="Cambria"/>
              </a:rPr>
              <a:t>f</a:t>
            </a:r>
            <a:r>
              <a:rPr lang="en-IN" sz="2000" spc="-5" dirty="0">
                <a:latin typeface="Cambria"/>
                <a:cs typeface="Cambria"/>
              </a:rPr>
              <a:t>ac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recom</a:t>
            </a:r>
            <a:r>
              <a:rPr lang="en-IN" sz="2000" spc="-20" dirty="0">
                <a:latin typeface="Cambria"/>
                <a:cs typeface="Cambria"/>
              </a:rPr>
              <a:t>m</a:t>
            </a:r>
            <a:r>
              <a:rPr lang="en-IN" sz="2000" spc="-10" dirty="0">
                <a:latin typeface="Cambria"/>
                <a:cs typeface="Cambria"/>
              </a:rPr>
              <a:t>en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operatio</a:t>
            </a:r>
            <a:r>
              <a:rPr lang="en-IN" sz="2000" spc="-25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l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res</a:t>
            </a:r>
            <a:r>
              <a:rPr lang="en-IN" sz="2000" spc="-5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onse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hs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5" dirty="0">
                <a:latin typeface="Cambria"/>
                <a:cs typeface="Cambria"/>
              </a:rPr>
              <a:t>tru</a:t>
            </a:r>
            <a:r>
              <a:rPr lang="en-IN" sz="2000" dirty="0">
                <a:latin typeface="Cambria"/>
                <a:cs typeface="Cambria"/>
              </a:rPr>
              <a:t>ctu</a:t>
            </a:r>
            <a:r>
              <a:rPr lang="en-IN" sz="2000" spc="-10" dirty="0">
                <a:latin typeface="Cambria"/>
                <a:cs typeface="Cambria"/>
              </a:rPr>
              <a:t>red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5" dirty="0">
                <a:latin typeface="Cambria"/>
                <a:cs typeface="Cambria"/>
              </a:rPr>
              <a:t>ut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ut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cl</a:t>
            </a:r>
            <a:r>
              <a:rPr lang="en-IN" sz="2000" spc="-10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de: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incid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20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sum</a:t>
            </a:r>
            <a:r>
              <a:rPr lang="en-IN" sz="2000" spc="-20" dirty="0">
                <a:latin typeface="Cambria"/>
                <a:cs typeface="Cambria"/>
              </a:rPr>
              <a:t>m</a:t>
            </a:r>
            <a:r>
              <a:rPr lang="en-IN" sz="2000" spc="-15" dirty="0">
                <a:latin typeface="Cambria"/>
                <a:cs typeface="Cambria"/>
              </a:rPr>
              <a:t>ary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imp</a:t>
            </a:r>
            <a:r>
              <a:rPr lang="en-IN" sz="2000" spc="-5" dirty="0">
                <a:latin typeface="Cambria"/>
                <a:cs typeface="Cambria"/>
              </a:rPr>
              <a:t>ac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loca</a:t>
            </a:r>
            <a:r>
              <a:rPr lang="en-IN" sz="2000" spc="-10" dirty="0">
                <a:latin typeface="Cambria"/>
                <a:cs typeface="Cambria"/>
              </a:rPr>
              <a:t>tions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/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25" dirty="0">
                <a:latin typeface="Cambria"/>
                <a:cs typeface="Cambria"/>
              </a:rPr>
              <a:t>s</a:t>
            </a:r>
            <a:r>
              <a:rPr lang="en-IN" sz="2000" spc="-5" dirty="0">
                <a:latin typeface="Cambria"/>
                <a:cs typeface="Cambria"/>
              </a:rPr>
              <a:t>sets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safety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imp</a:t>
            </a:r>
            <a:r>
              <a:rPr lang="en-IN" sz="2000" spc="-5" dirty="0">
                <a:latin typeface="Cambria"/>
                <a:cs typeface="Cambria"/>
              </a:rPr>
              <a:t>lica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ions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escala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recom</a:t>
            </a:r>
            <a:r>
              <a:rPr lang="en-IN" sz="2000" spc="-20" dirty="0">
                <a:latin typeface="Cambria"/>
                <a:cs typeface="Cambria"/>
              </a:rPr>
              <a:t>m</a:t>
            </a:r>
            <a:r>
              <a:rPr lang="en-IN" sz="2000" spc="-10" dirty="0">
                <a:latin typeface="Cambria"/>
                <a:cs typeface="Cambria"/>
              </a:rPr>
              <a:t>en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a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so</a:t>
            </a:r>
            <a:r>
              <a:rPr lang="en-IN" sz="2000" spc="-15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rce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references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(l</a:t>
            </a:r>
            <a:r>
              <a:rPr lang="en-IN" sz="2000" spc="-5" dirty="0">
                <a:latin typeface="Cambria"/>
                <a:cs typeface="Cambria"/>
              </a:rPr>
              <a:t>og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2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/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dirty="0">
                <a:latin typeface="Cambria"/>
                <a:cs typeface="Cambria"/>
              </a:rPr>
              <a:t>etect</a:t>
            </a:r>
            <a:r>
              <a:rPr lang="en-IN" sz="2000" spc="-10" dirty="0">
                <a:latin typeface="Cambria"/>
                <a:cs typeface="Cambria"/>
              </a:rPr>
              <a:t>ions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/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images)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spc="-20" dirty="0">
                <a:latin typeface="Cambria"/>
                <a:cs typeface="Cambria"/>
              </a:rPr>
              <a:t>h</a:t>
            </a:r>
            <a:r>
              <a:rPr lang="en-IN" sz="2000" spc="-5" dirty="0">
                <a:latin typeface="Cambria"/>
                <a:cs typeface="Cambria"/>
              </a:rPr>
              <a:t>is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help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operators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mo</a:t>
            </a:r>
            <a:r>
              <a:rPr lang="en-IN" sz="2000" spc="-20" dirty="0">
                <a:latin typeface="Cambria"/>
                <a:cs typeface="Cambria"/>
              </a:rPr>
              <a:t>v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f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5" dirty="0">
                <a:latin typeface="Cambria"/>
                <a:cs typeface="Cambria"/>
              </a:rPr>
              <a:t>m:</a:t>
            </a:r>
            <a:endParaRPr lang="en-IN" sz="2000" dirty="0">
              <a:latin typeface="Cambria"/>
              <a:cs typeface="Cambria"/>
            </a:endParaRPr>
          </a:p>
          <a:p>
            <a:pPr marL="317500">
              <a:lnSpc>
                <a:spcPct val="100000"/>
              </a:lnSpc>
              <a:spcBef>
                <a:spcPts val="865"/>
              </a:spcBef>
            </a:pPr>
            <a:r>
              <a:rPr lang="en-IN" sz="2000" b="1" dirty="0">
                <a:latin typeface="Cambria"/>
                <a:cs typeface="Cambria"/>
              </a:rPr>
              <a:t>raw 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dirty="0">
                <a:latin typeface="Cambria"/>
                <a:cs typeface="Cambria"/>
              </a:rPr>
              <a:t>lerts</a:t>
            </a:r>
            <a:r>
              <a:rPr lang="en-IN" sz="2000" b="1" spc="-15" dirty="0">
                <a:latin typeface="Cambria"/>
                <a:cs typeface="Cambria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→ 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spc="-15" dirty="0">
                <a:latin typeface="Cambria"/>
                <a:cs typeface="Cambria"/>
              </a:rPr>
              <a:t>c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i</a:t>
            </a:r>
            <a:r>
              <a:rPr lang="en-IN" sz="2000" b="1" dirty="0">
                <a:latin typeface="Cambria"/>
                <a:cs typeface="Cambria"/>
              </a:rPr>
              <a:t>onable understa</a:t>
            </a:r>
            <a:r>
              <a:rPr lang="en-IN" sz="2000" b="1" spc="-5" dirty="0">
                <a:latin typeface="Cambria"/>
                <a:cs typeface="Cambria"/>
              </a:rPr>
              <a:t>n</a:t>
            </a:r>
            <a:r>
              <a:rPr lang="en-IN" sz="2000" b="1" dirty="0">
                <a:latin typeface="Cambria"/>
                <a:cs typeface="Cambria"/>
              </a:rPr>
              <a:t>d</a:t>
            </a:r>
            <a:r>
              <a:rPr lang="en-IN" sz="2000" b="1" spc="-5" dirty="0">
                <a:latin typeface="Cambria"/>
                <a:cs typeface="Cambria"/>
              </a:rPr>
              <a:t>in</a:t>
            </a:r>
            <a:r>
              <a:rPr lang="en-IN" sz="2000" b="1" dirty="0">
                <a:latin typeface="Cambria"/>
                <a:cs typeface="Cambria"/>
              </a:rPr>
              <a:t>g</a:t>
            </a:r>
            <a:endParaRPr lang="en-IN" sz="2000" dirty="0">
              <a:latin typeface="Cambria"/>
              <a:cs typeface="Cambria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FA06C-DCEF-6C46-A85C-CA49D60E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844" y="1611489"/>
            <a:ext cx="5633156" cy="363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F1B2E-5609-7940-B250-DAC04BB07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6824"/>
            <a:ext cx="10515600" cy="5370139"/>
          </a:xfrm>
        </p:spPr>
        <p:txBody>
          <a:bodyPr/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 startAt="4"/>
              <a:tabLst>
                <a:tab pos="197485" algn="l"/>
              </a:tabLst>
            </a:pP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Time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l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ine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epl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ay</a:t>
            </a:r>
            <a:r>
              <a:rPr lang="en-IN" sz="2400" b="1" spc="-4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&amp;</a:t>
            </a:r>
            <a:r>
              <a:rPr lang="en-IN" sz="2400" b="1" spc="-4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Histo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ical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g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h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lang="en-IN" sz="2000" spc="-10" dirty="0">
                <a:latin typeface="Cambria"/>
                <a:cs typeface="Cambria"/>
              </a:rPr>
              <a:t>Nexsense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supp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ts: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event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history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imeline</a:t>
            </a: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5" dirty="0">
                <a:latin typeface="Cambria"/>
                <a:cs typeface="Cambria"/>
              </a:rPr>
              <a:t>ack-in-t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me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dirty="0">
                <a:latin typeface="Cambria"/>
                <a:cs typeface="Cambria"/>
              </a:rPr>
              <a:t>igati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os</a:t>
            </a:r>
            <a:r>
              <a:rPr lang="en-IN" sz="2000" spc="-15" dirty="0">
                <a:latin typeface="Cambria"/>
                <a:cs typeface="Cambria"/>
              </a:rPr>
              <a:t>s</a:t>
            </a:r>
            <a:r>
              <a:rPr lang="en-IN" sz="2000" spc="-5" dirty="0">
                <a:latin typeface="Cambria"/>
                <a:cs typeface="Cambria"/>
              </a:rPr>
              <a:t>-</a:t>
            </a:r>
            <a:r>
              <a:rPr lang="en-IN" sz="2000" spc="-10" dirty="0">
                <a:latin typeface="Cambria"/>
                <a:cs typeface="Cambria"/>
              </a:rPr>
              <a:t>sensor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lay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5" dirty="0">
                <a:latin typeface="Cambria"/>
                <a:cs typeface="Cambria"/>
              </a:rPr>
              <a:t>ack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incid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20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dirty="0">
                <a:latin typeface="Cambria"/>
                <a:cs typeface="Cambria"/>
              </a:rPr>
              <a:t>ol</a:t>
            </a:r>
            <a:r>
              <a:rPr lang="en-IN" sz="2000" spc="-10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trackin</a:t>
            </a:r>
            <a:r>
              <a:rPr lang="en-IN" sz="2000" dirty="0">
                <a:latin typeface="Cambria"/>
                <a:cs typeface="Cambria"/>
              </a:rPr>
              <a:t>g</a:t>
            </a:r>
          </a:p>
          <a:p>
            <a:pPr marL="469265" indent="-304165">
              <a:lnSpc>
                <a:spcPct val="100000"/>
              </a:lnSpc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Use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cases:</a:t>
            </a:r>
          </a:p>
          <a:p>
            <a:pPr marL="469265" indent="-304165">
              <a:lnSpc>
                <a:spcPct val="100000"/>
              </a:lnSpc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wd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m</a:t>
            </a:r>
            <a:r>
              <a:rPr lang="en-IN" sz="2000" spc="-15" dirty="0">
                <a:latin typeface="Cambria"/>
                <a:cs typeface="Cambria"/>
              </a:rPr>
              <a:t>ov</a:t>
            </a:r>
            <a:r>
              <a:rPr lang="en-IN" sz="2000" spc="-10" dirty="0">
                <a:latin typeface="Cambria"/>
                <a:cs typeface="Cambria"/>
              </a:rPr>
              <a:t>emen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reco</a:t>
            </a:r>
            <a:r>
              <a:rPr lang="en-IN" sz="2000" spc="-5" dirty="0">
                <a:latin typeface="Cambria"/>
                <a:cs typeface="Cambria"/>
              </a:rPr>
              <a:t>nstr</a:t>
            </a:r>
            <a:r>
              <a:rPr lang="en-IN" sz="2000" spc="-20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ction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oper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ions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5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15" dirty="0">
                <a:latin typeface="Cambria"/>
                <a:cs typeface="Cambria"/>
              </a:rPr>
              <a:t>i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</a:t>
            </a: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spc="-5" dirty="0">
                <a:latin typeface="Cambria"/>
                <a:cs typeface="Cambria"/>
              </a:rPr>
              <a:t>ie</a:t>
            </a:r>
            <a:r>
              <a:rPr lang="en-IN" sz="2000" dirty="0">
                <a:latin typeface="Cambria"/>
                <a:cs typeface="Cambria"/>
              </a:rPr>
              <a:t>w</a:t>
            </a: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safety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risk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alysis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5" dirty="0">
                <a:latin typeface="Cambria"/>
                <a:cs typeface="Cambria"/>
              </a:rPr>
              <a:t>“</a:t>
            </a:r>
            <a:r>
              <a:rPr lang="en-IN" sz="2000" spc="-10" dirty="0">
                <a:latin typeface="Cambria"/>
                <a:cs typeface="Cambria"/>
              </a:rPr>
              <a:t>w</a:t>
            </a:r>
            <a:r>
              <a:rPr lang="en-IN" sz="2000" dirty="0">
                <a:latin typeface="Cambria"/>
                <a:cs typeface="Cambria"/>
              </a:rPr>
              <a:t>hat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changed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20" dirty="0">
                <a:latin typeface="Cambria"/>
                <a:cs typeface="Cambria"/>
              </a:rPr>
              <a:t>v</a:t>
            </a:r>
            <a:r>
              <a:rPr lang="en-IN" sz="2000" spc="-10" dirty="0">
                <a:latin typeface="Cambria"/>
                <a:cs typeface="Cambria"/>
              </a:rPr>
              <a:t>er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tim</a:t>
            </a:r>
            <a:r>
              <a:rPr lang="en-IN" sz="2000" spc="5" dirty="0">
                <a:latin typeface="Cambria"/>
                <a:cs typeface="Cambria"/>
              </a:rPr>
              <a:t>e</a:t>
            </a:r>
            <a:r>
              <a:rPr lang="en-IN" sz="2000" dirty="0">
                <a:latin typeface="Cambria"/>
                <a:cs typeface="Cambria"/>
              </a:rPr>
              <a:t>”</a:t>
            </a:r>
            <a:r>
              <a:rPr lang="en-IN" sz="2000" spc="5" dirty="0">
                <a:latin typeface="Cambria"/>
                <a:cs typeface="Cambria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5" dirty="0">
                <a:latin typeface="Cambria"/>
                <a:cs typeface="Cambria"/>
              </a:rPr>
              <a:t>iagnostics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C5EA2-0480-4C40-BF03-3E896E89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673" y="1679222"/>
            <a:ext cx="6477327" cy="34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3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F2238-DC84-5F44-936A-C01F476AD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7581"/>
            <a:ext cx="10515600" cy="5359382"/>
          </a:xfrm>
        </p:spPr>
        <p:txBody>
          <a:bodyPr/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 startAt="5"/>
              <a:tabLst>
                <a:tab pos="197485" algn="l"/>
              </a:tabLst>
            </a:pP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Ope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-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Fo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us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d</a:t>
            </a:r>
            <a:r>
              <a:rPr lang="en-IN" sz="2400" b="1" spc="-5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AI</a:t>
            </a:r>
            <a:r>
              <a:rPr lang="en-IN" sz="2400" b="1" spc="-4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U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X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lang="en-IN" sz="2000" spc="-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ut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ren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er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as: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str</a:t>
            </a:r>
            <a:r>
              <a:rPr lang="en-IN" sz="2000" spc="-20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ctu</a:t>
            </a:r>
            <a:r>
              <a:rPr lang="en-IN" sz="2000" spc="-10" dirty="0">
                <a:latin typeface="Cambria"/>
                <a:cs typeface="Cambria"/>
              </a:rPr>
              <a:t>red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incid</a:t>
            </a:r>
            <a:r>
              <a:rPr lang="en-IN" sz="2000" spc="-10" dirty="0">
                <a:latin typeface="Cambria"/>
                <a:cs typeface="Cambria"/>
              </a:rPr>
              <a:t>en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25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m</a:t>
            </a:r>
            <a:r>
              <a:rPr lang="en-IN" sz="2000" spc="-5" dirty="0">
                <a:latin typeface="Cambria"/>
                <a:cs typeface="Cambria"/>
              </a:rPr>
              <a:t>m</a:t>
            </a:r>
            <a:r>
              <a:rPr lang="en-IN" sz="2000" spc="-10" dirty="0">
                <a:latin typeface="Cambria"/>
                <a:cs typeface="Cambria"/>
              </a:rPr>
              <a:t>aries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isk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15" dirty="0">
                <a:latin typeface="Cambria"/>
                <a:cs typeface="Cambria"/>
              </a:rPr>
              <a:t>c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car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ela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insig</a:t>
            </a:r>
            <a:r>
              <a:rPr lang="en-IN" sz="2000" spc="-20" dirty="0">
                <a:latin typeface="Cambria"/>
                <a:cs typeface="Cambria"/>
              </a:rPr>
              <a:t>h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2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ls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recom</a:t>
            </a:r>
            <a:r>
              <a:rPr lang="en-IN" sz="2000" spc="-20" dirty="0">
                <a:latin typeface="Cambria"/>
                <a:cs typeface="Cambria"/>
              </a:rPr>
              <a:t>m</a:t>
            </a:r>
            <a:r>
              <a:rPr lang="en-IN" sz="2000" spc="-10" dirty="0">
                <a:latin typeface="Cambria"/>
                <a:cs typeface="Cambria"/>
              </a:rPr>
              <a:t>en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lay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2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ks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one</a:t>
            </a:r>
            <a:r>
              <a:rPr lang="en-IN" sz="2000" spc="-5" dirty="0">
                <a:latin typeface="Cambria"/>
                <a:cs typeface="Cambria"/>
              </a:rPr>
              <a:t>-</a:t>
            </a:r>
            <a:r>
              <a:rPr lang="en-IN" sz="2000" dirty="0">
                <a:latin typeface="Cambria"/>
                <a:cs typeface="Cambria"/>
              </a:rPr>
              <a:t>click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f</a:t>
            </a:r>
            <a:r>
              <a:rPr lang="en-IN" sz="2000" dirty="0">
                <a:latin typeface="Cambria"/>
                <a:cs typeface="Cambria"/>
              </a:rPr>
              <a:t>ol</a:t>
            </a:r>
            <a:r>
              <a:rPr lang="en-IN" sz="2000" spc="-5" dirty="0">
                <a:latin typeface="Cambria"/>
                <a:cs typeface="Cambria"/>
              </a:rPr>
              <a:t>low</a:t>
            </a:r>
            <a:r>
              <a:rPr lang="en-IN" sz="2000" dirty="0">
                <a:latin typeface="Cambria"/>
                <a:cs typeface="Cambria"/>
              </a:rPr>
              <a:t>-</a:t>
            </a:r>
            <a:r>
              <a:rPr lang="en-IN" sz="2000" spc="-5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ctions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spc="-20" dirty="0">
                <a:latin typeface="Cambria"/>
                <a:cs typeface="Cambria"/>
              </a:rPr>
              <a:t>h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5" dirty="0">
                <a:latin typeface="Cambria"/>
                <a:cs typeface="Cambria"/>
              </a:rPr>
              <a:t>f</a:t>
            </a:r>
            <a:r>
              <a:rPr lang="en-IN" sz="2000" spc="-15" dirty="0">
                <a:latin typeface="Cambria"/>
                <a:cs typeface="Cambria"/>
              </a:rPr>
              <a:t>or</a:t>
            </a:r>
            <a:r>
              <a:rPr lang="en-IN" sz="2000" dirty="0">
                <a:latin typeface="Cambria"/>
                <a:cs typeface="Cambria"/>
              </a:rPr>
              <a:t>m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enab</a:t>
            </a:r>
            <a:r>
              <a:rPr lang="en-IN" sz="2000" spc="-10" dirty="0">
                <a:latin typeface="Cambria"/>
                <a:cs typeface="Cambria"/>
              </a:rPr>
              <a:t>les: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7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faster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res</a:t>
            </a:r>
            <a:r>
              <a:rPr lang="en-IN" sz="2000" spc="-5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onse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clearer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decis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r>
              <a:rPr lang="en-IN" sz="2000" dirty="0">
                <a:latin typeface="Cambria"/>
                <a:cs typeface="Cambria"/>
              </a:rPr>
              <a:t>-ma</a:t>
            </a:r>
            <a:r>
              <a:rPr lang="en-IN" sz="2000" spc="-10" dirty="0">
                <a:latin typeface="Cambria"/>
                <a:cs typeface="Cambria"/>
              </a:rPr>
              <a:t>k</a:t>
            </a:r>
            <a:r>
              <a:rPr lang="en-IN" sz="2000" spc="-5" dirty="0">
                <a:latin typeface="Cambria"/>
                <a:cs typeface="Cambria"/>
              </a:rPr>
              <a:t>i</a:t>
            </a:r>
            <a:r>
              <a:rPr lang="en-IN" sz="2000" spc="-20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g</a:t>
            </a: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safer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erati</a:t>
            </a:r>
            <a:r>
              <a:rPr lang="en-IN" sz="2000" dirty="0">
                <a:latin typeface="Cambria"/>
                <a:cs typeface="Cambria"/>
              </a:rPr>
              <a:t>onal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outco</a:t>
            </a:r>
            <a:r>
              <a:rPr lang="en-IN" sz="2000" spc="-10" dirty="0">
                <a:latin typeface="Cambria"/>
                <a:cs typeface="Cambria"/>
              </a:rPr>
              <a:t>mes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067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575A-10D7-C54A-85F5-1B390C1DD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6824"/>
            <a:ext cx="10515600" cy="5370139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IN" sz="2600" b="1" spc="-10" dirty="0">
                <a:solidFill>
                  <a:srgbClr val="4F80BC"/>
                </a:solidFill>
                <a:latin typeface="Calibri"/>
                <a:cs typeface="Calibri"/>
              </a:rPr>
              <a:t>Lo</a:t>
            </a:r>
            <a:r>
              <a:rPr lang="en-IN" sz="2600" b="1" spc="-5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600" b="1" spc="-15" dirty="0">
                <a:solidFill>
                  <a:srgbClr val="4F80BC"/>
                </a:solidFill>
                <a:latin typeface="Calibri"/>
                <a:cs typeface="Calibri"/>
              </a:rPr>
              <a:t>pwa</a:t>
            </a:r>
            <a:r>
              <a:rPr lang="en-IN" sz="2600" b="1" spc="-10" dirty="0">
                <a:solidFill>
                  <a:srgbClr val="4F80BC"/>
                </a:solidFill>
                <a:latin typeface="Calibri"/>
                <a:cs typeface="Calibri"/>
              </a:rPr>
              <a:t>y</a:t>
            </a:r>
            <a:r>
              <a:rPr lang="en-IN" sz="2600" b="1" spc="-4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600" b="1" spc="-15" dirty="0">
                <a:solidFill>
                  <a:srgbClr val="4F80BC"/>
                </a:solidFill>
                <a:latin typeface="Calibri"/>
                <a:cs typeface="Calibri"/>
              </a:rPr>
              <a:t>P</a:t>
            </a:r>
            <a:r>
              <a:rPr lang="en-IN" sz="2600" b="1" spc="-5" dirty="0">
                <a:solidFill>
                  <a:srgbClr val="4F80BC"/>
                </a:solidFill>
                <a:latin typeface="Calibri"/>
                <a:cs typeface="Calibri"/>
              </a:rPr>
              <a:t>ositi</a:t>
            </a:r>
            <a:r>
              <a:rPr lang="en-IN" sz="2600" b="1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600" b="1" spc="-15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600" b="1" spc="-10" dirty="0">
                <a:solidFill>
                  <a:srgbClr val="4F80BC"/>
                </a:solidFill>
                <a:latin typeface="Calibri"/>
                <a:cs typeface="Calibri"/>
              </a:rPr>
              <a:t>ing</a:t>
            </a:r>
            <a:endParaRPr lang="en-IN" sz="2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lang="en-IN" sz="2200" spc="-10" dirty="0">
                <a:latin typeface="Cambria"/>
                <a:cs typeface="Cambria"/>
              </a:rPr>
              <a:t>T</a:t>
            </a:r>
            <a:r>
              <a:rPr lang="en-IN" sz="2200" spc="-15" dirty="0">
                <a:latin typeface="Cambria"/>
                <a:cs typeface="Cambria"/>
              </a:rPr>
              <a:t>o</a:t>
            </a:r>
            <a:r>
              <a:rPr lang="en-IN" sz="2200" spc="-5" dirty="0">
                <a:latin typeface="Cambria"/>
                <a:cs typeface="Cambria"/>
              </a:rPr>
              <a:t>g</a:t>
            </a:r>
            <a:r>
              <a:rPr lang="en-IN" sz="2200" dirty="0">
                <a:latin typeface="Cambria"/>
                <a:cs typeface="Cambria"/>
              </a:rPr>
              <a:t>et</a:t>
            </a:r>
            <a:r>
              <a:rPr lang="en-IN" sz="2200" spc="-10" dirty="0">
                <a:latin typeface="Cambria"/>
                <a:cs typeface="Cambria"/>
              </a:rPr>
              <a:t>her</a:t>
            </a:r>
            <a:r>
              <a:rPr lang="en-IN" sz="2200" dirty="0">
                <a:latin typeface="Cambria"/>
                <a:cs typeface="Cambria"/>
              </a:rPr>
              <a:t>,</a:t>
            </a:r>
            <a:r>
              <a:rPr lang="en-IN" sz="2200" spc="-30" dirty="0">
                <a:latin typeface="Times New Roman"/>
                <a:cs typeface="Times New Roman"/>
              </a:rPr>
              <a:t> </a:t>
            </a:r>
            <a:r>
              <a:rPr lang="en-IN" sz="2200" b="1" spc="-5" dirty="0">
                <a:latin typeface="Cambria"/>
                <a:cs typeface="Cambria"/>
              </a:rPr>
              <a:t>BuildWis</a:t>
            </a:r>
            <a:r>
              <a:rPr lang="en-IN" sz="2200" b="1" dirty="0">
                <a:latin typeface="Cambria"/>
                <a:cs typeface="Cambria"/>
              </a:rPr>
              <a:t>e</a:t>
            </a:r>
            <a:r>
              <a:rPr lang="en-IN" sz="2200" b="1" spc="-40" dirty="0">
                <a:latin typeface="Times New Roman"/>
                <a:cs typeface="Times New Roman"/>
              </a:rPr>
              <a:t> </a:t>
            </a:r>
            <a:r>
              <a:rPr lang="en-IN" sz="2200" spc="10" dirty="0">
                <a:latin typeface="Cambria"/>
                <a:cs typeface="Cambria"/>
              </a:rPr>
              <a:t>a</a:t>
            </a:r>
            <a:r>
              <a:rPr lang="en-IN" sz="2200" spc="-15" dirty="0">
                <a:latin typeface="Cambria"/>
                <a:cs typeface="Cambria"/>
              </a:rPr>
              <a:t>n</a:t>
            </a:r>
            <a:r>
              <a:rPr lang="en-IN" sz="2200" spc="-10" dirty="0">
                <a:latin typeface="Cambria"/>
                <a:cs typeface="Cambria"/>
              </a:rPr>
              <a:t>d</a:t>
            </a:r>
            <a:r>
              <a:rPr lang="en-IN" sz="2200" spc="-25" dirty="0">
                <a:latin typeface="Times New Roman"/>
                <a:cs typeface="Times New Roman"/>
              </a:rPr>
              <a:t> </a:t>
            </a:r>
            <a:r>
              <a:rPr lang="en-IN" sz="2200" b="1" spc="-5" dirty="0">
                <a:latin typeface="Cambria"/>
                <a:cs typeface="Cambria"/>
              </a:rPr>
              <a:t>Ne</a:t>
            </a:r>
            <a:r>
              <a:rPr lang="en-IN" sz="2200" b="1" dirty="0">
                <a:latin typeface="Cambria"/>
                <a:cs typeface="Cambria"/>
              </a:rPr>
              <a:t>x</a:t>
            </a:r>
            <a:r>
              <a:rPr lang="en-IN" sz="2200" b="1" spc="-10" dirty="0">
                <a:latin typeface="Cambria"/>
                <a:cs typeface="Cambria"/>
              </a:rPr>
              <a:t>se</a:t>
            </a:r>
            <a:r>
              <a:rPr lang="en-IN" sz="2200" b="1" spc="-15" dirty="0">
                <a:latin typeface="Cambria"/>
                <a:cs typeface="Cambria"/>
              </a:rPr>
              <a:t>n</a:t>
            </a:r>
            <a:r>
              <a:rPr lang="en-IN" sz="2200" b="1" spc="-10" dirty="0">
                <a:latin typeface="Cambria"/>
                <a:cs typeface="Cambria"/>
              </a:rPr>
              <a:t>se</a:t>
            </a:r>
            <a:r>
              <a:rPr lang="en-IN" sz="2200" b="1" spc="-35" dirty="0">
                <a:latin typeface="Times New Roman"/>
                <a:cs typeface="Times New Roman"/>
              </a:rPr>
              <a:t> </a:t>
            </a:r>
            <a:r>
              <a:rPr lang="en-IN" sz="2200" spc="-20" dirty="0">
                <a:latin typeface="Cambria"/>
                <a:cs typeface="Cambria"/>
              </a:rPr>
              <a:t>d</a:t>
            </a:r>
            <a:r>
              <a:rPr lang="en-IN" sz="2200" spc="-10" dirty="0">
                <a:latin typeface="Cambria"/>
                <a:cs typeface="Cambria"/>
              </a:rPr>
              <a:t>emonstrate</a:t>
            </a:r>
            <a:r>
              <a:rPr lang="en-IN" sz="2200" spc="-35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L</a:t>
            </a:r>
            <a:r>
              <a:rPr lang="en-IN" sz="2200" dirty="0">
                <a:latin typeface="Cambria"/>
                <a:cs typeface="Cambria"/>
              </a:rPr>
              <a:t>oopwa</a:t>
            </a:r>
            <a:r>
              <a:rPr lang="en-IN" sz="2200" spc="-5" dirty="0">
                <a:latin typeface="Cambria"/>
                <a:cs typeface="Cambria"/>
              </a:rPr>
              <a:t>y’</a:t>
            </a:r>
            <a:r>
              <a:rPr lang="en-IN" sz="2200" spc="-10" dirty="0">
                <a:latin typeface="Cambria"/>
                <a:cs typeface="Cambria"/>
              </a:rPr>
              <a:t>s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dirty="0">
                <a:latin typeface="Cambria"/>
                <a:cs typeface="Cambria"/>
              </a:rPr>
              <a:t>exp</a:t>
            </a:r>
            <a:r>
              <a:rPr lang="en-IN" sz="2200" spc="-5" dirty="0">
                <a:latin typeface="Cambria"/>
                <a:cs typeface="Cambria"/>
              </a:rPr>
              <a:t>erti</a:t>
            </a:r>
            <a:r>
              <a:rPr lang="en-IN" sz="2200" spc="-20" dirty="0">
                <a:latin typeface="Cambria"/>
                <a:cs typeface="Cambria"/>
              </a:rPr>
              <a:t>s</a:t>
            </a:r>
            <a:r>
              <a:rPr lang="en-IN" sz="2200" spc="-10" dirty="0">
                <a:latin typeface="Cambria"/>
                <a:cs typeface="Cambria"/>
              </a:rPr>
              <a:t>e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-5" dirty="0">
                <a:latin typeface="Cambria"/>
                <a:cs typeface="Cambria"/>
              </a:rPr>
              <a:t>i</a:t>
            </a:r>
            <a:r>
              <a:rPr lang="en-IN" sz="2200" spc="-10" dirty="0">
                <a:latin typeface="Cambria"/>
                <a:cs typeface="Cambria"/>
              </a:rPr>
              <a:t>n:</a:t>
            </a:r>
            <a:endParaRPr lang="en-IN" sz="22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87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200" spc="-5" dirty="0">
                <a:latin typeface="Cambria"/>
                <a:cs typeface="Cambria"/>
              </a:rPr>
              <a:t>a</a:t>
            </a:r>
            <a:r>
              <a:rPr lang="en-IN" sz="2200" spc="5" dirty="0">
                <a:latin typeface="Cambria"/>
                <a:cs typeface="Cambria"/>
              </a:rPr>
              <a:t>p</a:t>
            </a:r>
            <a:r>
              <a:rPr lang="en-IN" sz="2200" dirty="0">
                <a:latin typeface="Cambria"/>
                <a:cs typeface="Cambria"/>
              </a:rPr>
              <a:t>p</a:t>
            </a:r>
            <a:r>
              <a:rPr lang="en-IN" sz="2200" spc="-5" dirty="0">
                <a:latin typeface="Cambria"/>
                <a:cs typeface="Cambria"/>
              </a:rPr>
              <a:t>li</a:t>
            </a:r>
            <a:r>
              <a:rPr lang="en-IN" sz="2200" spc="-10" dirty="0">
                <a:latin typeface="Cambria"/>
                <a:cs typeface="Cambria"/>
              </a:rPr>
              <a:t>ed</a:t>
            </a:r>
            <a:r>
              <a:rPr lang="en-IN" sz="2200" spc="-35" dirty="0">
                <a:latin typeface="Times New Roman"/>
                <a:cs typeface="Times New Roman"/>
              </a:rPr>
              <a:t> </a:t>
            </a:r>
            <a:r>
              <a:rPr lang="en-IN" sz="2200" spc="-5" dirty="0">
                <a:latin typeface="Cambria"/>
                <a:cs typeface="Cambria"/>
              </a:rPr>
              <a:t>A</a:t>
            </a:r>
            <a:r>
              <a:rPr lang="en-IN" sz="2200" dirty="0">
                <a:latin typeface="Cambria"/>
                <a:cs typeface="Cambria"/>
              </a:rPr>
              <a:t>I</a:t>
            </a:r>
            <a:r>
              <a:rPr lang="en-IN" sz="2200" spc="-45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s</a:t>
            </a:r>
            <a:r>
              <a:rPr lang="en-IN" sz="2200" spc="-15" dirty="0">
                <a:latin typeface="Cambria"/>
                <a:cs typeface="Cambria"/>
              </a:rPr>
              <a:t>y</a:t>
            </a:r>
            <a:r>
              <a:rPr lang="en-IN" sz="2200" spc="-5" dirty="0">
                <a:latin typeface="Cambria"/>
                <a:cs typeface="Cambria"/>
              </a:rPr>
              <a:t>ste</a:t>
            </a:r>
            <a:r>
              <a:rPr lang="en-IN" sz="2200" dirty="0">
                <a:latin typeface="Cambria"/>
                <a:cs typeface="Cambria"/>
              </a:rPr>
              <a:t>m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d</a:t>
            </a:r>
            <a:r>
              <a:rPr lang="en-IN" sz="2200" spc="-5" dirty="0">
                <a:latin typeface="Cambria"/>
                <a:cs typeface="Cambria"/>
              </a:rPr>
              <a:t>e</a:t>
            </a:r>
            <a:r>
              <a:rPr lang="en-IN" sz="2200" spc="-10" dirty="0">
                <a:latin typeface="Cambria"/>
                <a:cs typeface="Cambria"/>
              </a:rPr>
              <a:t>sign</a:t>
            </a:r>
            <a:endParaRPr lang="en-IN" sz="22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200" spc="-5" dirty="0">
                <a:latin typeface="Cambria"/>
                <a:cs typeface="Cambria"/>
              </a:rPr>
              <a:t>str</a:t>
            </a:r>
            <a:r>
              <a:rPr lang="en-IN" sz="2200" spc="-20" dirty="0">
                <a:latin typeface="Cambria"/>
                <a:cs typeface="Cambria"/>
              </a:rPr>
              <a:t>u</a:t>
            </a:r>
            <a:r>
              <a:rPr lang="en-IN" sz="2200" dirty="0">
                <a:latin typeface="Cambria"/>
                <a:cs typeface="Cambria"/>
              </a:rPr>
              <a:t>ctu</a:t>
            </a:r>
            <a:r>
              <a:rPr lang="en-IN" sz="2200" spc="-10" dirty="0">
                <a:latin typeface="Cambria"/>
                <a:cs typeface="Cambria"/>
              </a:rPr>
              <a:t>red</a:t>
            </a:r>
            <a:r>
              <a:rPr lang="en-IN" sz="2200" spc="-30" dirty="0">
                <a:latin typeface="Times New Roman"/>
                <a:cs typeface="Times New Roman"/>
              </a:rPr>
              <a:t> </a:t>
            </a:r>
            <a:r>
              <a:rPr lang="en-IN" sz="2200" dirty="0">
                <a:latin typeface="Cambria"/>
                <a:cs typeface="Cambria"/>
              </a:rPr>
              <a:t>o</a:t>
            </a:r>
            <a:r>
              <a:rPr lang="en-IN" sz="2200" spc="-5" dirty="0">
                <a:latin typeface="Cambria"/>
                <a:cs typeface="Cambria"/>
              </a:rPr>
              <a:t>ut</a:t>
            </a:r>
            <a:r>
              <a:rPr lang="en-IN" sz="2200" spc="5" dirty="0">
                <a:latin typeface="Cambria"/>
                <a:cs typeface="Cambria"/>
              </a:rPr>
              <a:t>p</a:t>
            </a:r>
            <a:r>
              <a:rPr lang="en-IN" sz="2200" spc="-5" dirty="0">
                <a:latin typeface="Cambria"/>
                <a:cs typeface="Cambria"/>
              </a:rPr>
              <a:t>u</a:t>
            </a:r>
            <a:r>
              <a:rPr lang="en-IN" sz="2200" dirty="0">
                <a:latin typeface="Cambria"/>
                <a:cs typeface="Cambria"/>
              </a:rPr>
              <a:t>t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en</a:t>
            </a:r>
            <a:r>
              <a:rPr lang="en-IN" sz="2200" spc="-5" dirty="0">
                <a:latin typeface="Cambria"/>
                <a:cs typeface="Cambria"/>
              </a:rPr>
              <a:t>g</a:t>
            </a:r>
            <a:r>
              <a:rPr lang="en-IN" sz="2200" spc="-10" dirty="0">
                <a:latin typeface="Cambria"/>
                <a:cs typeface="Cambria"/>
              </a:rPr>
              <a:t>ineer</a:t>
            </a:r>
            <a:r>
              <a:rPr lang="en-IN" sz="2200" spc="-5" dirty="0">
                <a:latin typeface="Cambria"/>
                <a:cs typeface="Cambria"/>
              </a:rPr>
              <a:t>in</a:t>
            </a:r>
            <a:r>
              <a:rPr lang="en-IN" sz="2200" dirty="0">
                <a:latin typeface="Cambria"/>
                <a:cs typeface="Cambria"/>
              </a:rPr>
              <a:t>g</a:t>
            </a: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200" dirty="0">
                <a:latin typeface="Cambria"/>
                <a:cs typeface="Cambria"/>
              </a:rPr>
              <a:t>m</a:t>
            </a:r>
            <a:r>
              <a:rPr lang="en-IN" sz="2200" spc="-5" dirty="0">
                <a:latin typeface="Cambria"/>
                <a:cs typeface="Cambria"/>
              </a:rPr>
              <a:t>ult</a:t>
            </a:r>
            <a:r>
              <a:rPr lang="en-IN" sz="2200" dirty="0">
                <a:latin typeface="Cambria"/>
                <a:cs typeface="Cambria"/>
              </a:rPr>
              <a:t>i</a:t>
            </a:r>
            <a:r>
              <a:rPr lang="en-IN" sz="2200" spc="-10" dirty="0">
                <a:latin typeface="Cambria"/>
                <a:cs typeface="Cambria"/>
              </a:rPr>
              <a:t>m</a:t>
            </a:r>
            <a:r>
              <a:rPr lang="en-IN" sz="2200" spc="-15" dirty="0">
                <a:latin typeface="Cambria"/>
                <a:cs typeface="Cambria"/>
              </a:rPr>
              <a:t>o</a:t>
            </a:r>
            <a:r>
              <a:rPr lang="en-IN" sz="2200" spc="-5" dirty="0">
                <a:latin typeface="Cambria"/>
                <a:cs typeface="Cambria"/>
              </a:rPr>
              <a:t>da</a:t>
            </a:r>
            <a:r>
              <a:rPr lang="en-IN" sz="2200" dirty="0">
                <a:latin typeface="Cambria"/>
                <a:cs typeface="Cambria"/>
              </a:rPr>
              <a:t>l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r</a:t>
            </a:r>
            <a:r>
              <a:rPr lang="en-IN" sz="2200" dirty="0">
                <a:latin typeface="Cambria"/>
                <a:cs typeface="Cambria"/>
              </a:rPr>
              <a:t>ea</a:t>
            </a:r>
            <a:r>
              <a:rPr lang="en-IN" sz="2200" spc="-10" dirty="0">
                <a:latin typeface="Cambria"/>
                <a:cs typeface="Cambria"/>
              </a:rPr>
              <a:t>sonin</a:t>
            </a:r>
            <a:r>
              <a:rPr lang="en-IN" sz="2200" dirty="0">
                <a:latin typeface="Cambria"/>
                <a:cs typeface="Cambria"/>
              </a:rPr>
              <a:t>g</a:t>
            </a: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200" spc="-5" dirty="0">
                <a:latin typeface="Cambria"/>
                <a:cs typeface="Cambria"/>
              </a:rPr>
              <a:t>RA</a:t>
            </a:r>
            <a:r>
              <a:rPr lang="en-IN" sz="2200" spc="-10" dirty="0">
                <a:latin typeface="Cambria"/>
                <a:cs typeface="Cambria"/>
              </a:rPr>
              <a:t>G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&amp;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conte</a:t>
            </a:r>
            <a:r>
              <a:rPr lang="en-IN" sz="2200" spc="-5" dirty="0">
                <a:latin typeface="Cambria"/>
                <a:cs typeface="Cambria"/>
              </a:rPr>
              <a:t>x</a:t>
            </a:r>
            <a:r>
              <a:rPr lang="en-IN" sz="2200" dirty="0">
                <a:latin typeface="Cambria"/>
                <a:cs typeface="Cambria"/>
              </a:rPr>
              <a:t>t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fusion</a:t>
            </a:r>
            <a:endParaRPr lang="en-IN" sz="22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200" spc="-15" dirty="0">
                <a:latin typeface="Cambria"/>
                <a:cs typeface="Cambria"/>
              </a:rPr>
              <a:t>V</a:t>
            </a:r>
            <a:r>
              <a:rPr lang="en-IN" sz="2200" spc="-5" dirty="0">
                <a:latin typeface="Cambria"/>
                <a:cs typeface="Cambria"/>
              </a:rPr>
              <a:t>ision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dirty="0">
                <a:latin typeface="Cambria"/>
                <a:cs typeface="Cambria"/>
              </a:rPr>
              <a:t>AI</a:t>
            </a:r>
            <a:r>
              <a:rPr lang="en-IN" sz="2200" spc="-45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+</a:t>
            </a:r>
            <a:r>
              <a:rPr lang="en-IN" sz="2200" spc="-45" dirty="0">
                <a:latin typeface="Times New Roman"/>
                <a:cs typeface="Times New Roman"/>
              </a:rPr>
              <a:t> </a:t>
            </a:r>
            <a:r>
              <a:rPr lang="en-IN" sz="2200" dirty="0" err="1">
                <a:latin typeface="Cambria"/>
                <a:cs typeface="Cambria"/>
              </a:rPr>
              <a:t>GenAI</a:t>
            </a:r>
            <a:r>
              <a:rPr lang="en-IN" sz="2200" spc="-45" dirty="0">
                <a:latin typeface="Times New Roman"/>
                <a:cs typeface="Times New Roman"/>
              </a:rPr>
              <a:t> </a:t>
            </a:r>
            <a:r>
              <a:rPr lang="en-IN" sz="2200" spc="-5" dirty="0">
                <a:latin typeface="Cambria"/>
                <a:cs typeface="Cambria"/>
              </a:rPr>
              <a:t>o</a:t>
            </a:r>
            <a:r>
              <a:rPr lang="en-IN" sz="2200" spc="-10" dirty="0">
                <a:latin typeface="Cambria"/>
                <a:cs typeface="Cambria"/>
              </a:rPr>
              <a:t>rc</a:t>
            </a:r>
            <a:r>
              <a:rPr lang="en-IN" sz="2200" spc="-15" dirty="0">
                <a:latin typeface="Cambria"/>
                <a:cs typeface="Cambria"/>
              </a:rPr>
              <a:t>h</a:t>
            </a:r>
            <a:r>
              <a:rPr lang="en-IN" sz="2200" dirty="0">
                <a:latin typeface="Cambria"/>
                <a:cs typeface="Cambria"/>
              </a:rPr>
              <a:t>estrati</a:t>
            </a:r>
            <a:r>
              <a:rPr lang="en-IN" sz="2200" spc="-10" dirty="0">
                <a:latin typeface="Cambria"/>
                <a:cs typeface="Cambria"/>
              </a:rPr>
              <a:t>on</a:t>
            </a:r>
            <a:endParaRPr lang="en-IN" sz="22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200" spc="-10" dirty="0">
                <a:latin typeface="Cambria"/>
                <a:cs typeface="Cambria"/>
              </a:rPr>
              <a:t>wo</a:t>
            </a:r>
            <a:r>
              <a:rPr lang="en-IN" sz="2200" spc="-15" dirty="0">
                <a:latin typeface="Cambria"/>
                <a:cs typeface="Cambria"/>
              </a:rPr>
              <a:t>r</a:t>
            </a:r>
            <a:r>
              <a:rPr lang="en-IN" sz="2200" spc="5" dirty="0">
                <a:latin typeface="Cambria"/>
                <a:cs typeface="Cambria"/>
              </a:rPr>
              <a:t>k</a:t>
            </a:r>
            <a:r>
              <a:rPr lang="en-IN" sz="2200" dirty="0">
                <a:latin typeface="Cambria"/>
                <a:cs typeface="Cambria"/>
              </a:rPr>
              <a:t>f</a:t>
            </a:r>
            <a:r>
              <a:rPr lang="en-IN" sz="2200" spc="-10" dirty="0">
                <a:latin typeface="Cambria"/>
                <a:cs typeface="Cambria"/>
              </a:rPr>
              <a:t>l</a:t>
            </a:r>
            <a:r>
              <a:rPr lang="en-IN" sz="2200" dirty="0">
                <a:latin typeface="Cambria"/>
                <a:cs typeface="Cambria"/>
              </a:rPr>
              <a:t>o</a:t>
            </a:r>
            <a:r>
              <a:rPr lang="en-IN" sz="2200" spc="-10" dirty="0">
                <a:latin typeface="Cambria"/>
                <a:cs typeface="Cambria"/>
              </a:rPr>
              <a:t>w</a:t>
            </a:r>
            <a:r>
              <a:rPr lang="en-IN" sz="2200" spc="-5" dirty="0">
                <a:latin typeface="Cambria"/>
                <a:cs typeface="Cambria"/>
              </a:rPr>
              <a:t>-</a:t>
            </a:r>
            <a:r>
              <a:rPr lang="en-IN" sz="2200" spc="-10" dirty="0">
                <a:latin typeface="Cambria"/>
                <a:cs typeface="Cambria"/>
              </a:rPr>
              <a:t>embe</a:t>
            </a:r>
            <a:r>
              <a:rPr lang="en-IN" sz="2200" spc="-5" dirty="0">
                <a:latin typeface="Cambria"/>
                <a:cs typeface="Cambria"/>
              </a:rPr>
              <a:t>dd</a:t>
            </a:r>
            <a:r>
              <a:rPr lang="en-IN" sz="2200" spc="-10" dirty="0">
                <a:latin typeface="Cambria"/>
                <a:cs typeface="Cambria"/>
              </a:rPr>
              <a:t>ed</a:t>
            </a:r>
            <a:r>
              <a:rPr lang="en-IN" sz="2200" spc="-30" dirty="0">
                <a:latin typeface="Times New Roman"/>
                <a:cs typeface="Times New Roman"/>
              </a:rPr>
              <a:t> </a:t>
            </a:r>
            <a:r>
              <a:rPr lang="en-IN" sz="2200" spc="-5" dirty="0">
                <a:latin typeface="Cambria"/>
                <a:cs typeface="Cambria"/>
              </a:rPr>
              <a:t>i</a:t>
            </a:r>
            <a:r>
              <a:rPr lang="en-IN" sz="2200" spc="-20" dirty="0">
                <a:latin typeface="Cambria"/>
                <a:cs typeface="Cambria"/>
              </a:rPr>
              <a:t>n</a:t>
            </a:r>
            <a:r>
              <a:rPr lang="en-IN" sz="2200" spc="-5" dirty="0">
                <a:latin typeface="Cambria"/>
                <a:cs typeface="Cambria"/>
              </a:rPr>
              <a:t>t</a:t>
            </a:r>
            <a:r>
              <a:rPr lang="en-IN" sz="2200" dirty="0">
                <a:latin typeface="Cambria"/>
                <a:cs typeface="Cambria"/>
              </a:rPr>
              <a:t>e</a:t>
            </a:r>
            <a:r>
              <a:rPr lang="en-IN" sz="2200" spc="-5" dirty="0">
                <a:latin typeface="Cambria"/>
                <a:cs typeface="Cambria"/>
              </a:rPr>
              <a:t>llig</a:t>
            </a:r>
            <a:r>
              <a:rPr lang="en-IN" sz="2200" spc="-10" dirty="0">
                <a:latin typeface="Cambria"/>
                <a:cs typeface="Cambria"/>
              </a:rPr>
              <a:t>ence</a:t>
            </a:r>
            <a:endParaRPr lang="en-IN" sz="22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200" spc="-10" dirty="0">
                <a:latin typeface="Cambria"/>
                <a:cs typeface="Cambria"/>
              </a:rPr>
              <a:t>en</a:t>
            </a:r>
            <a:r>
              <a:rPr lang="en-IN" sz="2200" spc="-5" dirty="0">
                <a:latin typeface="Cambria"/>
                <a:cs typeface="Cambria"/>
              </a:rPr>
              <a:t>t</a:t>
            </a:r>
            <a:r>
              <a:rPr lang="en-IN" sz="2200" dirty="0">
                <a:latin typeface="Cambria"/>
                <a:cs typeface="Cambria"/>
              </a:rPr>
              <a:t>e</a:t>
            </a:r>
            <a:r>
              <a:rPr lang="en-IN" sz="2200" spc="-10" dirty="0">
                <a:latin typeface="Cambria"/>
                <a:cs typeface="Cambria"/>
              </a:rPr>
              <a:t>r</a:t>
            </a:r>
            <a:r>
              <a:rPr lang="en-IN" sz="2200" dirty="0">
                <a:latin typeface="Cambria"/>
                <a:cs typeface="Cambria"/>
              </a:rPr>
              <a:t>p</a:t>
            </a:r>
            <a:r>
              <a:rPr lang="en-IN" sz="2200" spc="-10" dirty="0">
                <a:latin typeface="Cambria"/>
                <a:cs typeface="Cambria"/>
              </a:rPr>
              <a:t>r</a:t>
            </a:r>
            <a:r>
              <a:rPr lang="en-IN" sz="2200" spc="-5" dirty="0">
                <a:latin typeface="Cambria"/>
                <a:cs typeface="Cambria"/>
              </a:rPr>
              <a:t>ise-g</a:t>
            </a:r>
            <a:r>
              <a:rPr lang="en-IN" sz="2200" spc="-15" dirty="0">
                <a:latin typeface="Cambria"/>
                <a:cs typeface="Cambria"/>
              </a:rPr>
              <a:t>ra</a:t>
            </a:r>
            <a:r>
              <a:rPr lang="en-IN" sz="2200" spc="-5" dirty="0">
                <a:latin typeface="Cambria"/>
                <a:cs typeface="Cambria"/>
              </a:rPr>
              <a:t>d</a:t>
            </a:r>
            <a:r>
              <a:rPr lang="en-IN" sz="2200" spc="-10" dirty="0">
                <a:latin typeface="Cambria"/>
                <a:cs typeface="Cambria"/>
              </a:rPr>
              <a:t>e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dirty="0">
                <a:latin typeface="Cambria"/>
                <a:cs typeface="Cambria"/>
              </a:rPr>
              <a:t>ob</a:t>
            </a:r>
            <a:r>
              <a:rPr lang="en-IN" sz="2200" spc="-10" dirty="0">
                <a:latin typeface="Cambria"/>
                <a:cs typeface="Cambria"/>
              </a:rPr>
              <a:t>se</a:t>
            </a:r>
            <a:r>
              <a:rPr lang="en-IN" sz="2200" spc="-20" dirty="0">
                <a:latin typeface="Cambria"/>
                <a:cs typeface="Cambria"/>
              </a:rPr>
              <a:t>r</a:t>
            </a:r>
            <a:r>
              <a:rPr lang="en-IN" sz="2200" spc="-15" dirty="0">
                <a:latin typeface="Cambria"/>
                <a:cs typeface="Cambria"/>
              </a:rPr>
              <a:t>v</a:t>
            </a:r>
            <a:r>
              <a:rPr lang="en-IN" sz="2200" spc="-5" dirty="0">
                <a:latin typeface="Cambria"/>
                <a:cs typeface="Cambria"/>
              </a:rPr>
              <a:t>a</a:t>
            </a:r>
            <a:r>
              <a:rPr lang="en-IN" sz="2200" dirty="0">
                <a:latin typeface="Cambria"/>
                <a:cs typeface="Cambria"/>
              </a:rPr>
              <a:t>bili</a:t>
            </a:r>
            <a:r>
              <a:rPr lang="en-IN" sz="2200" spc="-5" dirty="0">
                <a:latin typeface="Cambria"/>
                <a:cs typeface="Cambria"/>
              </a:rPr>
              <a:t>t</a:t>
            </a:r>
            <a:r>
              <a:rPr lang="en-IN" sz="2200" dirty="0">
                <a:latin typeface="Cambria"/>
                <a:cs typeface="Cambria"/>
              </a:rPr>
              <a:t>y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&amp;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-5" dirty="0">
                <a:latin typeface="Cambria"/>
                <a:cs typeface="Cambria"/>
              </a:rPr>
              <a:t>guard</a:t>
            </a:r>
            <a:r>
              <a:rPr lang="en-IN" sz="2200" spc="-10" dirty="0">
                <a:latin typeface="Cambria"/>
                <a:cs typeface="Cambria"/>
              </a:rPr>
              <a:t>r</a:t>
            </a:r>
            <a:r>
              <a:rPr lang="en-IN" sz="2200" spc="-5" dirty="0">
                <a:latin typeface="Cambria"/>
                <a:cs typeface="Cambria"/>
              </a:rPr>
              <a:t>a</a:t>
            </a:r>
            <a:r>
              <a:rPr lang="en-IN" sz="2200" dirty="0">
                <a:latin typeface="Cambria"/>
                <a:cs typeface="Cambria"/>
              </a:rPr>
              <a:t>i</a:t>
            </a:r>
            <a:r>
              <a:rPr lang="en-IN" sz="2200" spc="-5" dirty="0">
                <a:latin typeface="Cambria"/>
                <a:cs typeface="Cambria"/>
              </a:rPr>
              <a:t>ls</a:t>
            </a:r>
            <a:endParaRPr lang="en-IN" sz="22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200" spc="-10" dirty="0">
                <a:latin typeface="Cambria"/>
                <a:cs typeface="Cambria"/>
              </a:rPr>
              <a:t>Loopway</a:t>
            </a:r>
            <a:r>
              <a:rPr lang="en-IN" sz="2200" spc="-45" dirty="0">
                <a:latin typeface="Times New Roman"/>
                <a:cs typeface="Times New Roman"/>
              </a:rPr>
              <a:t> </a:t>
            </a:r>
            <a:r>
              <a:rPr lang="en-IN" sz="2200" spc="-5" dirty="0">
                <a:latin typeface="Cambria"/>
                <a:cs typeface="Cambria"/>
              </a:rPr>
              <a:t>is</a:t>
            </a:r>
            <a:r>
              <a:rPr lang="en-IN" sz="2200" spc="-40" dirty="0">
                <a:latin typeface="Times New Roman"/>
                <a:cs typeface="Times New Roman"/>
              </a:rPr>
              <a:t> </a:t>
            </a:r>
            <a:r>
              <a:rPr lang="en-IN" sz="2200" spc="5" dirty="0">
                <a:latin typeface="Cambria"/>
                <a:cs typeface="Cambria"/>
              </a:rPr>
              <a:t>p</a:t>
            </a:r>
            <a:r>
              <a:rPr lang="en-IN" sz="2200" spc="-5" dirty="0">
                <a:latin typeface="Cambria"/>
                <a:cs typeface="Cambria"/>
              </a:rPr>
              <a:t>osition</a:t>
            </a:r>
            <a:r>
              <a:rPr lang="en-IN" sz="2200" spc="-20" dirty="0">
                <a:latin typeface="Cambria"/>
                <a:cs typeface="Cambria"/>
              </a:rPr>
              <a:t>e</a:t>
            </a:r>
            <a:r>
              <a:rPr lang="en-IN" sz="2200" spc="-10" dirty="0">
                <a:latin typeface="Cambria"/>
                <a:cs typeface="Cambria"/>
              </a:rPr>
              <a:t>d</a:t>
            </a:r>
            <a:r>
              <a:rPr lang="en-IN" sz="2200" spc="-45" dirty="0">
                <a:latin typeface="Times New Roman"/>
                <a:cs typeface="Times New Roman"/>
              </a:rPr>
              <a:t> </a:t>
            </a:r>
            <a:r>
              <a:rPr lang="en-IN" sz="2200" spc="-10" dirty="0">
                <a:latin typeface="Cambria"/>
                <a:cs typeface="Cambria"/>
              </a:rPr>
              <a:t>as:</a:t>
            </a:r>
            <a:endParaRPr lang="en-IN" sz="2200" dirty="0">
              <a:latin typeface="Cambria"/>
              <a:cs typeface="Cambria"/>
            </a:endParaRPr>
          </a:p>
          <a:p>
            <a:pPr marL="317500" marR="5080">
              <a:lnSpc>
                <a:spcPct val="100000"/>
              </a:lnSpc>
              <a:spcBef>
                <a:spcPts val="925"/>
              </a:spcBef>
            </a:pPr>
            <a:r>
              <a:rPr lang="en-IN" sz="2200" b="1" dirty="0">
                <a:latin typeface="Cambria"/>
                <a:cs typeface="Cambria"/>
              </a:rPr>
              <a:t>a</a:t>
            </a:r>
            <a:r>
              <a:rPr lang="en-IN" sz="2200" b="1" spc="-10" dirty="0">
                <a:latin typeface="Cambria"/>
                <a:cs typeface="Cambria"/>
              </a:rPr>
              <a:t>n</a:t>
            </a:r>
            <a:r>
              <a:rPr lang="en-IN" sz="2200" b="1" spc="-45" dirty="0">
                <a:latin typeface="Times New Roman"/>
                <a:cs typeface="Times New Roman"/>
              </a:rPr>
              <a:t> </a:t>
            </a:r>
            <a:r>
              <a:rPr lang="en-IN" sz="2200" b="1" dirty="0">
                <a:latin typeface="Cambria"/>
                <a:cs typeface="Cambria"/>
              </a:rPr>
              <a:t>expert</a:t>
            </a:r>
            <a:r>
              <a:rPr lang="en-IN" sz="2200" b="1" spc="-35" dirty="0">
                <a:latin typeface="Times New Roman"/>
                <a:cs typeface="Times New Roman"/>
              </a:rPr>
              <a:t> </a:t>
            </a:r>
            <a:r>
              <a:rPr lang="en-IN" sz="2200" b="1" spc="-10" dirty="0">
                <a:latin typeface="Cambria"/>
                <a:cs typeface="Cambria"/>
              </a:rPr>
              <a:t>p</a:t>
            </a:r>
            <a:r>
              <a:rPr lang="en-IN" sz="2200" b="1" dirty="0">
                <a:latin typeface="Cambria"/>
                <a:cs typeface="Cambria"/>
              </a:rPr>
              <a:t>a</a:t>
            </a:r>
            <a:r>
              <a:rPr lang="en-IN" sz="2200" b="1" spc="-5" dirty="0">
                <a:latin typeface="Cambria"/>
                <a:cs typeface="Cambria"/>
              </a:rPr>
              <a:t>r</a:t>
            </a:r>
            <a:r>
              <a:rPr lang="en-IN" sz="2200" b="1" dirty="0">
                <a:latin typeface="Cambria"/>
                <a:cs typeface="Cambria"/>
              </a:rPr>
              <a:t>t</a:t>
            </a:r>
            <a:r>
              <a:rPr lang="en-IN" sz="2200" b="1" spc="-15" dirty="0">
                <a:latin typeface="Cambria"/>
                <a:cs typeface="Cambria"/>
              </a:rPr>
              <a:t>n</a:t>
            </a:r>
            <a:r>
              <a:rPr lang="en-IN" sz="2200" b="1" dirty="0">
                <a:latin typeface="Cambria"/>
                <a:cs typeface="Cambria"/>
              </a:rPr>
              <a:t>er</a:t>
            </a:r>
            <a:r>
              <a:rPr lang="en-IN" sz="2200" b="1" spc="-40" dirty="0">
                <a:latin typeface="Times New Roman"/>
                <a:cs typeface="Times New Roman"/>
              </a:rPr>
              <a:t> </a:t>
            </a:r>
            <a:r>
              <a:rPr lang="en-IN" sz="2200" b="1" spc="-5" dirty="0">
                <a:latin typeface="Cambria"/>
                <a:cs typeface="Cambria"/>
              </a:rPr>
              <a:t>f</a:t>
            </a:r>
            <a:r>
              <a:rPr lang="en-IN" sz="2200" b="1" dirty="0">
                <a:latin typeface="Cambria"/>
                <a:cs typeface="Cambria"/>
              </a:rPr>
              <a:t>or</a:t>
            </a:r>
            <a:r>
              <a:rPr lang="en-IN" sz="2200" b="1" spc="-50" dirty="0">
                <a:latin typeface="Times New Roman"/>
                <a:cs typeface="Times New Roman"/>
              </a:rPr>
              <a:t> </a:t>
            </a:r>
            <a:r>
              <a:rPr lang="en-IN" sz="2200" b="1" dirty="0">
                <a:latin typeface="Cambria"/>
                <a:cs typeface="Cambria"/>
              </a:rPr>
              <a:t>des</a:t>
            </a:r>
            <a:r>
              <a:rPr lang="en-IN" sz="2200" b="1" spc="-10" dirty="0">
                <a:latin typeface="Cambria"/>
                <a:cs typeface="Cambria"/>
              </a:rPr>
              <a:t>ig</a:t>
            </a:r>
            <a:r>
              <a:rPr lang="en-IN" sz="2200" b="1" spc="-15" dirty="0">
                <a:latin typeface="Cambria"/>
                <a:cs typeface="Cambria"/>
              </a:rPr>
              <a:t>n</a:t>
            </a:r>
            <a:r>
              <a:rPr lang="en-IN" sz="2200" b="1" spc="-10" dirty="0">
                <a:latin typeface="Cambria"/>
                <a:cs typeface="Cambria"/>
              </a:rPr>
              <a:t>i</a:t>
            </a:r>
            <a:r>
              <a:rPr lang="en-IN" sz="2200" b="1" spc="-15" dirty="0">
                <a:latin typeface="Cambria"/>
                <a:cs typeface="Cambria"/>
              </a:rPr>
              <a:t>n</a:t>
            </a:r>
            <a:r>
              <a:rPr lang="en-IN" sz="2200" b="1" spc="10" dirty="0">
                <a:latin typeface="Cambria"/>
                <a:cs typeface="Cambria"/>
              </a:rPr>
              <a:t>g</a:t>
            </a:r>
            <a:r>
              <a:rPr lang="en-IN" sz="2200" b="1" spc="-5" dirty="0">
                <a:latin typeface="Cambria"/>
                <a:cs typeface="Cambria"/>
              </a:rPr>
              <a:t>,</a:t>
            </a:r>
            <a:r>
              <a:rPr lang="en-IN" sz="2200" b="1" spc="-40" dirty="0">
                <a:latin typeface="Times New Roman"/>
                <a:cs typeface="Times New Roman"/>
              </a:rPr>
              <a:t> </a:t>
            </a:r>
            <a:r>
              <a:rPr lang="en-IN" sz="2200" b="1" spc="-10" dirty="0">
                <a:latin typeface="Cambria"/>
                <a:cs typeface="Cambria"/>
              </a:rPr>
              <a:t>i</a:t>
            </a:r>
            <a:r>
              <a:rPr lang="en-IN" sz="2200" b="1" spc="-5" dirty="0">
                <a:latin typeface="Cambria"/>
                <a:cs typeface="Cambria"/>
              </a:rPr>
              <a:t>m</a:t>
            </a:r>
            <a:r>
              <a:rPr lang="en-IN" sz="2200" b="1" dirty="0">
                <a:latin typeface="Cambria"/>
                <a:cs typeface="Cambria"/>
              </a:rPr>
              <a:t>p</a:t>
            </a:r>
            <a:r>
              <a:rPr lang="en-IN" sz="2200" b="1" spc="-15" dirty="0">
                <a:latin typeface="Cambria"/>
                <a:cs typeface="Cambria"/>
              </a:rPr>
              <a:t>lemen</a:t>
            </a:r>
            <a:r>
              <a:rPr lang="en-IN" sz="2200" b="1" spc="15" dirty="0">
                <a:latin typeface="Cambria"/>
                <a:cs typeface="Cambria"/>
              </a:rPr>
              <a:t>t</a:t>
            </a:r>
            <a:r>
              <a:rPr lang="en-IN" sz="2200" b="1" spc="-10" dirty="0">
                <a:latin typeface="Cambria"/>
                <a:cs typeface="Cambria"/>
              </a:rPr>
              <a:t>i</a:t>
            </a:r>
            <a:r>
              <a:rPr lang="en-IN" sz="2200" b="1" spc="-15" dirty="0">
                <a:latin typeface="Cambria"/>
                <a:cs typeface="Cambria"/>
              </a:rPr>
              <a:t>n</a:t>
            </a:r>
            <a:r>
              <a:rPr lang="en-IN" sz="2200" b="1" spc="-5" dirty="0">
                <a:latin typeface="Cambria"/>
                <a:cs typeface="Cambria"/>
              </a:rPr>
              <a:t>g,</a:t>
            </a:r>
            <a:r>
              <a:rPr lang="en-IN" sz="2200" b="1" spc="-40" dirty="0">
                <a:latin typeface="Times New Roman"/>
                <a:cs typeface="Times New Roman"/>
              </a:rPr>
              <a:t> </a:t>
            </a:r>
            <a:r>
              <a:rPr lang="en-IN" sz="2200" b="1" dirty="0">
                <a:latin typeface="Cambria"/>
                <a:cs typeface="Cambria"/>
              </a:rPr>
              <a:t>a</a:t>
            </a:r>
            <a:r>
              <a:rPr lang="en-IN" sz="2200" b="1" spc="-15" dirty="0">
                <a:latin typeface="Cambria"/>
                <a:cs typeface="Cambria"/>
              </a:rPr>
              <a:t>n</a:t>
            </a:r>
            <a:r>
              <a:rPr lang="en-IN" sz="2200" b="1" dirty="0">
                <a:latin typeface="Cambria"/>
                <a:cs typeface="Cambria"/>
              </a:rPr>
              <a:t>d</a:t>
            </a:r>
            <a:r>
              <a:rPr lang="en-IN" sz="2200" b="1" spc="-35" dirty="0">
                <a:latin typeface="Times New Roman"/>
                <a:cs typeface="Times New Roman"/>
              </a:rPr>
              <a:t> </a:t>
            </a:r>
            <a:r>
              <a:rPr lang="en-IN" sz="2200" b="1" spc="-5" dirty="0">
                <a:latin typeface="Cambria"/>
                <a:cs typeface="Cambria"/>
              </a:rPr>
              <a:t>o</a:t>
            </a:r>
            <a:r>
              <a:rPr lang="en-IN" sz="2200" b="1" dirty="0">
                <a:latin typeface="Cambria"/>
                <a:cs typeface="Cambria"/>
              </a:rPr>
              <a:t>perat</a:t>
            </a:r>
            <a:r>
              <a:rPr lang="en-IN" sz="2200" b="1" spc="-10" dirty="0">
                <a:latin typeface="Cambria"/>
                <a:cs typeface="Cambria"/>
              </a:rPr>
              <a:t>i</a:t>
            </a:r>
            <a:r>
              <a:rPr lang="en-IN" sz="2200" b="1" spc="-5" dirty="0">
                <a:latin typeface="Cambria"/>
                <a:cs typeface="Cambria"/>
              </a:rPr>
              <a:t>ona</a:t>
            </a:r>
            <a:r>
              <a:rPr lang="en-IN" sz="2200" b="1" dirty="0">
                <a:latin typeface="Cambria"/>
                <a:cs typeface="Cambria"/>
              </a:rPr>
              <a:t>l</a:t>
            </a:r>
            <a:r>
              <a:rPr lang="en-IN" sz="2200" b="1" spc="-10" dirty="0">
                <a:latin typeface="Cambria"/>
                <a:cs typeface="Cambria"/>
              </a:rPr>
              <a:t>i</a:t>
            </a:r>
            <a:r>
              <a:rPr lang="en-IN" sz="2200" b="1" dirty="0">
                <a:latin typeface="Cambria"/>
                <a:cs typeface="Cambria"/>
              </a:rPr>
              <a:t>z</a:t>
            </a:r>
            <a:r>
              <a:rPr lang="en-IN" sz="2200" b="1" spc="-5" dirty="0">
                <a:latin typeface="Cambria"/>
                <a:cs typeface="Cambria"/>
              </a:rPr>
              <a:t>i</a:t>
            </a:r>
            <a:r>
              <a:rPr lang="en-IN" sz="2200" b="1" spc="-15" dirty="0">
                <a:latin typeface="Cambria"/>
                <a:cs typeface="Cambria"/>
              </a:rPr>
              <a:t>n</a:t>
            </a:r>
            <a:r>
              <a:rPr lang="en-IN" sz="2200" b="1" dirty="0">
                <a:latin typeface="Cambria"/>
                <a:cs typeface="Cambria"/>
              </a:rPr>
              <a:t>g</a:t>
            </a:r>
            <a:r>
              <a:rPr lang="en-IN" sz="2200" b="1" spc="-40" dirty="0">
                <a:latin typeface="Times New Roman"/>
                <a:cs typeface="Times New Roman"/>
              </a:rPr>
              <a:t> </a:t>
            </a:r>
            <a:r>
              <a:rPr lang="en-IN" sz="2200" b="1" spc="-10" dirty="0">
                <a:latin typeface="Cambria"/>
                <a:cs typeface="Cambria"/>
              </a:rPr>
              <a:t>AI</a:t>
            </a:r>
            <a:r>
              <a:rPr lang="en-IN" sz="2200" b="1" spc="-5" dirty="0">
                <a:latin typeface="Times New Roman"/>
                <a:cs typeface="Times New Roman"/>
              </a:rPr>
              <a:t> </a:t>
            </a:r>
            <a:r>
              <a:rPr lang="en-IN" sz="2200" b="1" spc="-10" dirty="0">
                <a:latin typeface="Cambria"/>
                <a:cs typeface="Cambria"/>
              </a:rPr>
              <a:t>sys</a:t>
            </a:r>
            <a:r>
              <a:rPr lang="en-IN" sz="2200" b="1" dirty="0">
                <a:latin typeface="Cambria"/>
                <a:cs typeface="Cambria"/>
              </a:rPr>
              <a:t>t</a:t>
            </a:r>
            <a:r>
              <a:rPr lang="en-IN" sz="2200" b="1" spc="-10" dirty="0">
                <a:latin typeface="Cambria"/>
                <a:cs typeface="Cambria"/>
              </a:rPr>
              <a:t>ems</a:t>
            </a:r>
            <a:r>
              <a:rPr lang="en-IN" sz="2200" b="1" spc="-40" dirty="0">
                <a:latin typeface="Times New Roman"/>
                <a:cs typeface="Times New Roman"/>
              </a:rPr>
              <a:t> </a:t>
            </a:r>
            <a:r>
              <a:rPr lang="en-IN" sz="2200" b="1" dirty="0">
                <a:latin typeface="Cambria"/>
                <a:cs typeface="Cambria"/>
              </a:rPr>
              <a:t>— </a:t>
            </a:r>
            <a:r>
              <a:rPr lang="en-IN" sz="2200" b="1" spc="-15" dirty="0">
                <a:latin typeface="Cambria"/>
                <a:cs typeface="Cambria"/>
              </a:rPr>
              <a:t>n</a:t>
            </a:r>
            <a:r>
              <a:rPr lang="en-IN" sz="2200" b="1" spc="-5" dirty="0">
                <a:latin typeface="Cambria"/>
                <a:cs typeface="Cambria"/>
              </a:rPr>
              <a:t>o</a:t>
            </a:r>
            <a:r>
              <a:rPr lang="en-IN" sz="2200" b="1" dirty="0">
                <a:latin typeface="Cambria"/>
                <a:cs typeface="Cambria"/>
              </a:rPr>
              <a:t>t</a:t>
            </a:r>
            <a:r>
              <a:rPr lang="en-IN" sz="2200" b="1" spc="-35" dirty="0">
                <a:latin typeface="Times New Roman"/>
                <a:cs typeface="Times New Roman"/>
              </a:rPr>
              <a:t> </a:t>
            </a:r>
            <a:r>
              <a:rPr lang="en-IN" sz="2200" b="1" spc="-5" dirty="0">
                <a:latin typeface="Cambria"/>
                <a:cs typeface="Cambria"/>
              </a:rPr>
              <a:t>pro</a:t>
            </a:r>
            <a:r>
              <a:rPr lang="en-IN" sz="2200" b="1" spc="5" dirty="0">
                <a:latin typeface="Cambria"/>
                <a:cs typeface="Cambria"/>
              </a:rPr>
              <a:t>t</a:t>
            </a:r>
            <a:r>
              <a:rPr lang="en-IN" sz="2200" b="1" spc="-15" dirty="0">
                <a:latin typeface="Cambria"/>
                <a:cs typeface="Cambria"/>
              </a:rPr>
              <a:t>o</a:t>
            </a:r>
            <a:r>
              <a:rPr lang="en-IN" sz="2200" b="1" spc="-10" dirty="0">
                <a:latin typeface="Cambria"/>
                <a:cs typeface="Cambria"/>
              </a:rPr>
              <a:t>types</a:t>
            </a:r>
            <a:r>
              <a:rPr lang="en-IN" sz="2200" b="1" spc="-30" dirty="0">
                <a:latin typeface="Times New Roman"/>
                <a:cs typeface="Times New Roman"/>
              </a:rPr>
              <a:t> </a:t>
            </a:r>
            <a:r>
              <a:rPr lang="en-IN" sz="2200" b="1" dirty="0">
                <a:latin typeface="Cambria"/>
                <a:cs typeface="Cambria"/>
              </a:rPr>
              <a:t>— </a:t>
            </a:r>
            <a:r>
              <a:rPr lang="en-IN" sz="2200" b="1" spc="-5" dirty="0">
                <a:latin typeface="Cambria"/>
                <a:cs typeface="Cambria"/>
              </a:rPr>
              <a:t>bu</a:t>
            </a:r>
            <a:r>
              <a:rPr lang="en-IN" sz="2200" b="1" dirty="0">
                <a:latin typeface="Cambria"/>
                <a:cs typeface="Cambria"/>
              </a:rPr>
              <a:t>t</a:t>
            </a:r>
            <a:r>
              <a:rPr lang="en-IN" sz="2200" b="1" spc="-30" dirty="0">
                <a:latin typeface="Times New Roman"/>
                <a:cs typeface="Times New Roman"/>
              </a:rPr>
              <a:t> </a:t>
            </a:r>
            <a:r>
              <a:rPr lang="en-IN" sz="2200" b="1" spc="-5" dirty="0">
                <a:latin typeface="Cambria"/>
                <a:cs typeface="Cambria"/>
              </a:rPr>
              <a:t>re</a:t>
            </a:r>
            <a:r>
              <a:rPr lang="en-IN" sz="2200" b="1" dirty="0">
                <a:latin typeface="Cambria"/>
                <a:cs typeface="Cambria"/>
              </a:rPr>
              <a:t>a</a:t>
            </a:r>
            <a:r>
              <a:rPr lang="en-IN" sz="2200" b="1" spc="-5" dirty="0">
                <a:latin typeface="Cambria"/>
                <a:cs typeface="Cambria"/>
              </a:rPr>
              <a:t>l</a:t>
            </a:r>
            <a:r>
              <a:rPr lang="en-IN" sz="2200" b="1" dirty="0">
                <a:latin typeface="Cambria"/>
                <a:cs typeface="Cambria"/>
              </a:rPr>
              <a:t>,</a:t>
            </a:r>
            <a:r>
              <a:rPr lang="en-IN" sz="2200" b="1" spc="-40" dirty="0">
                <a:latin typeface="Times New Roman"/>
                <a:cs typeface="Times New Roman"/>
              </a:rPr>
              <a:t> </a:t>
            </a:r>
            <a:r>
              <a:rPr lang="en-IN" sz="2200" b="1" dirty="0">
                <a:latin typeface="Cambria"/>
                <a:cs typeface="Cambria"/>
              </a:rPr>
              <a:t>p</a:t>
            </a:r>
            <a:r>
              <a:rPr lang="en-IN" sz="2200" b="1" spc="-5" dirty="0">
                <a:latin typeface="Cambria"/>
                <a:cs typeface="Cambria"/>
              </a:rPr>
              <a:t>ro</a:t>
            </a:r>
            <a:r>
              <a:rPr lang="en-IN" sz="2200" b="1" spc="-10" dirty="0">
                <a:latin typeface="Cambria"/>
                <a:cs typeface="Cambria"/>
              </a:rPr>
              <a:t>d</a:t>
            </a:r>
            <a:r>
              <a:rPr lang="en-IN" sz="2200" b="1" dirty="0">
                <a:latin typeface="Cambria"/>
                <a:cs typeface="Cambria"/>
              </a:rPr>
              <a:t>u</a:t>
            </a:r>
            <a:r>
              <a:rPr lang="en-IN" sz="2200" b="1" spc="-10" dirty="0">
                <a:latin typeface="Cambria"/>
                <a:cs typeface="Cambria"/>
              </a:rPr>
              <a:t>c</a:t>
            </a:r>
            <a:r>
              <a:rPr lang="en-IN" sz="2200" b="1" dirty="0">
                <a:latin typeface="Cambria"/>
                <a:cs typeface="Cambria"/>
              </a:rPr>
              <a:t>t</a:t>
            </a:r>
            <a:r>
              <a:rPr lang="en-IN" sz="2200" b="1" spc="-10" dirty="0">
                <a:latin typeface="Cambria"/>
                <a:cs typeface="Cambria"/>
              </a:rPr>
              <a:t>i</a:t>
            </a:r>
            <a:r>
              <a:rPr lang="en-IN" sz="2200" b="1" spc="-15" dirty="0">
                <a:latin typeface="Cambria"/>
                <a:cs typeface="Cambria"/>
              </a:rPr>
              <a:t>o</a:t>
            </a:r>
            <a:r>
              <a:rPr lang="en-IN" sz="2200" b="1" spc="-5" dirty="0">
                <a:latin typeface="Cambria"/>
                <a:cs typeface="Cambria"/>
              </a:rPr>
              <a:t>n-re</a:t>
            </a:r>
            <a:r>
              <a:rPr lang="en-IN" sz="2200" b="1" dirty="0">
                <a:latin typeface="Cambria"/>
                <a:cs typeface="Cambria"/>
              </a:rPr>
              <a:t>ad</a:t>
            </a:r>
            <a:r>
              <a:rPr lang="en-IN" sz="2200" b="1" spc="-10" dirty="0">
                <a:latin typeface="Cambria"/>
                <a:cs typeface="Cambria"/>
              </a:rPr>
              <a:t>y</a:t>
            </a:r>
            <a:r>
              <a:rPr lang="en-IN" sz="2200" b="1" spc="-40" dirty="0">
                <a:latin typeface="Times New Roman"/>
                <a:cs typeface="Times New Roman"/>
              </a:rPr>
              <a:t> </a:t>
            </a:r>
            <a:r>
              <a:rPr lang="en-IN" sz="2200" b="1" spc="-5" dirty="0">
                <a:latin typeface="Cambria"/>
                <a:cs typeface="Cambria"/>
              </a:rPr>
              <a:t>p</a:t>
            </a:r>
            <a:r>
              <a:rPr lang="en-IN" sz="2200" b="1" spc="-10" dirty="0">
                <a:latin typeface="Cambria"/>
                <a:cs typeface="Cambria"/>
              </a:rPr>
              <a:t>l</a:t>
            </a:r>
            <a:r>
              <a:rPr lang="en-IN" sz="2200" b="1" dirty="0">
                <a:latin typeface="Cambria"/>
                <a:cs typeface="Cambria"/>
              </a:rPr>
              <a:t>a</a:t>
            </a:r>
            <a:r>
              <a:rPr lang="en-IN" sz="2200" b="1" spc="-10" dirty="0">
                <a:latin typeface="Cambria"/>
                <a:cs typeface="Cambria"/>
              </a:rPr>
              <a:t>t</a:t>
            </a:r>
            <a:r>
              <a:rPr lang="en-IN" sz="2200" b="1" dirty="0">
                <a:latin typeface="Cambria"/>
                <a:cs typeface="Cambria"/>
              </a:rPr>
              <a:t>f</a:t>
            </a:r>
            <a:r>
              <a:rPr lang="en-IN" sz="2200" b="1" spc="-5" dirty="0">
                <a:latin typeface="Cambria"/>
                <a:cs typeface="Cambria"/>
              </a:rPr>
              <a:t>or</a:t>
            </a:r>
            <a:r>
              <a:rPr lang="en-IN" sz="2200" b="1" spc="-15" dirty="0">
                <a:latin typeface="Cambria"/>
                <a:cs typeface="Cambria"/>
              </a:rPr>
              <a:t>m</a:t>
            </a:r>
            <a:r>
              <a:rPr lang="en-IN" sz="2200" b="1" spc="-5" dirty="0">
                <a:latin typeface="Cambria"/>
                <a:cs typeface="Cambria"/>
              </a:rPr>
              <a:t>s.</a:t>
            </a:r>
            <a:endParaRPr lang="en-IN" sz="2200" b="1" dirty="0">
              <a:latin typeface="Cambria"/>
              <a:cs typeface="Cambr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9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Our AI Portfolio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BuildWise</a:t>
            </a:r>
            <a:r>
              <a:rPr dirty="0"/>
              <a:t> – </a:t>
            </a:r>
            <a:r>
              <a:rPr lang="en-IN" dirty="0"/>
              <a:t>AI-Enabled Construction Planning &amp; Decision Assistant</a:t>
            </a:r>
            <a:endParaRPr dirty="0"/>
          </a:p>
          <a:p>
            <a:r>
              <a:rPr dirty="0" err="1"/>
              <a:t>Nex</a:t>
            </a:r>
            <a:r>
              <a:rPr lang="en-US" dirty="0" err="1"/>
              <a:t>S</a:t>
            </a:r>
            <a:r>
              <a:rPr dirty="0" err="1"/>
              <a:t>ense</a:t>
            </a:r>
            <a:r>
              <a:rPr dirty="0"/>
              <a:t> – Smart City &amp; Infrastructure Intelligence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743F8B-1673-1047-82ED-830447C2B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1838"/>
            <a:ext cx="10515600" cy="544512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Bu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ld</a:t>
            </a:r>
            <a:r>
              <a:rPr lang="en-IN" sz="2800" b="1" spc="-15" dirty="0">
                <a:solidFill>
                  <a:srgbClr val="4F80BC"/>
                </a:solidFill>
                <a:latin typeface="Calibri"/>
                <a:cs typeface="Calibri"/>
              </a:rPr>
              <a:t>W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800" b="1" spc="5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8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—</a:t>
            </a:r>
            <a:r>
              <a:rPr lang="en-IN" sz="2800" b="1" spc="-5" dirty="0">
                <a:solidFill>
                  <a:srgbClr val="4F80BC"/>
                </a:solidFill>
                <a:latin typeface="Calibri"/>
                <a:cs typeface="Calibri"/>
              </a:rPr>
              <a:t> 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800" b="1" spc="-5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-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En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ab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led</a:t>
            </a:r>
            <a:r>
              <a:rPr lang="en-IN" sz="28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800" b="1" spc="-5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800" b="1" spc="-15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tr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u</a:t>
            </a:r>
            <a:r>
              <a:rPr lang="en-IN" sz="2800" b="1" spc="-5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ion</a:t>
            </a:r>
            <a:r>
              <a:rPr lang="en-IN" sz="28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800" b="1" spc="-5" dirty="0">
                <a:solidFill>
                  <a:srgbClr val="4F80BC"/>
                </a:solidFill>
                <a:latin typeface="Calibri"/>
                <a:cs typeface="Calibri"/>
              </a:rPr>
              <a:t>Pl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nn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ng</a:t>
            </a:r>
            <a:r>
              <a:rPr lang="en-IN" sz="28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&amp;</a:t>
            </a:r>
            <a:r>
              <a:rPr lang="en-IN" sz="2800" b="1" spc="-4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800" b="1" spc="-5" dirty="0">
                <a:solidFill>
                  <a:srgbClr val="4F80BC"/>
                </a:solidFill>
                <a:latin typeface="Calibri"/>
                <a:cs typeface="Calibri"/>
              </a:rPr>
              <a:t>D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800" b="1" spc="-5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800" b="1" spc="-5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on</a:t>
            </a:r>
            <a:r>
              <a:rPr lang="en-IN" sz="28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ss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800" b="1" spc="5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800" b="1" spc="-10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800" b="1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endParaRPr lang="en-IN" sz="2800" dirty="0">
              <a:latin typeface="Calibri"/>
              <a:cs typeface="Calibri"/>
            </a:endParaRPr>
          </a:p>
          <a:p>
            <a:pPr marL="12700" marR="5080">
              <a:lnSpc>
                <a:spcPct val="97600"/>
              </a:lnSpc>
              <a:spcBef>
                <a:spcPts val="975"/>
              </a:spcBef>
            </a:pPr>
            <a:r>
              <a:rPr lang="en-IN" sz="2400" spc="-5" dirty="0">
                <a:latin typeface="Cambria"/>
                <a:cs typeface="Cambria"/>
              </a:rPr>
              <a:t>Buil</a:t>
            </a:r>
            <a:r>
              <a:rPr lang="en-IN" sz="2400" dirty="0">
                <a:latin typeface="Cambria"/>
                <a:cs typeface="Cambria"/>
              </a:rPr>
              <a:t>d</a:t>
            </a:r>
            <a:r>
              <a:rPr lang="en-IN" sz="2400" spc="-15" dirty="0">
                <a:latin typeface="Cambria"/>
                <a:cs typeface="Cambria"/>
              </a:rPr>
              <a:t>Wis</a:t>
            </a:r>
            <a:r>
              <a:rPr lang="en-IN" sz="2400" spc="-10" dirty="0">
                <a:latin typeface="Cambria"/>
                <a:cs typeface="Cambria"/>
              </a:rPr>
              <a:t>e</a:t>
            </a:r>
            <a:r>
              <a:rPr lang="en-IN" sz="2400" spc="-35" dirty="0">
                <a:latin typeface="Times New Roman"/>
                <a:cs typeface="Times New Roman"/>
              </a:rPr>
              <a:t> </a:t>
            </a:r>
            <a:r>
              <a:rPr lang="en-IN" sz="2400" spc="-5" dirty="0">
                <a:latin typeface="Cambria"/>
                <a:cs typeface="Cambria"/>
              </a:rPr>
              <a:t>is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an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A</a:t>
            </a:r>
            <a:r>
              <a:rPr lang="en-IN" sz="2400" spc="-5" dirty="0">
                <a:latin typeface="Cambria"/>
                <a:cs typeface="Cambria"/>
              </a:rPr>
              <a:t>I-d</a:t>
            </a:r>
            <a:r>
              <a:rPr lang="en-IN" sz="2400" spc="-10" dirty="0">
                <a:latin typeface="Cambria"/>
                <a:cs typeface="Cambria"/>
              </a:rPr>
              <a:t>riven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5" dirty="0">
                <a:latin typeface="Cambria"/>
                <a:cs typeface="Cambria"/>
              </a:rPr>
              <a:t>p</a:t>
            </a:r>
            <a:r>
              <a:rPr lang="en-IN" sz="2400" spc="-5" dirty="0">
                <a:latin typeface="Cambria"/>
                <a:cs typeface="Cambria"/>
              </a:rPr>
              <a:t>la</a:t>
            </a:r>
            <a:r>
              <a:rPr lang="en-IN" sz="2400" dirty="0">
                <a:latin typeface="Cambria"/>
                <a:cs typeface="Cambria"/>
              </a:rPr>
              <a:t>t</a:t>
            </a:r>
            <a:r>
              <a:rPr lang="en-IN" sz="2400" spc="-5" dirty="0">
                <a:latin typeface="Cambria"/>
                <a:cs typeface="Cambria"/>
              </a:rPr>
              <a:t>f</a:t>
            </a:r>
            <a:r>
              <a:rPr lang="en-IN" sz="2400" spc="-15" dirty="0">
                <a:latin typeface="Cambria"/>
                <a:cs typeface="Cambria"/>
              </a:rPr>
              <a:t>or</a:t>
            </a:r>
            <a:r>
              <a:rPr lang="en-IN" sz="2400" dirty="0">
                <a:latin typeface="Cambria"/>
                <a:cs typeface="Cambria"/>
              </a:rPr>
              <a:t>m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-5" dirty="0">
                <a:latin typeface="Cambria"/>
                <a:cs typeface="Cambria"/>
              </a:rPr>
              <a:t>tha</a:t>
            </a:r>
            <a:r>
              <a:rPr lang="en-IN" sz="2400" dirty="0">
                <a:latin typeface="Cambria"/>
                <a:cs typeface="Cambria"/>
              </a:rPr>
              <a:t>t</a:t>
            </a:r>
            <a:r>
              <a:rPr lang="en-IN" sz="2400" spc="-35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help</a:t>
            </a:r>
            <a:r>
              <a:rPr lang="en-IN" sz="2400" spc="-10" dirty="0">
                <a:latin typeface="Cambria"/>
                <a:cs typeface="Cambria"/>
              </a:rPr>
              <a:t>s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-10" dirty="0">
                <a:latin typeface="Cambria"/>
                <a:cs typeface="Cambria"/>
              </a:rPr>
              <a:t>b</a:t>
            </a:r>
            <a:r>
              <a:rPr lang="en-IN" sz="2400" spc="-5" dirty="0">
                <a:latin typeface="Cambria"/>
                <a:cs typeface="Cambria"/>
              </a:rPr>
              <a:t>uil</a:t>
            </a:r>
            <a:r>
              <a:rPr lang="en-IN" sz="2400" dirty="0">
                <a:latin typeface="Cambria"/>
                <a:cs typeface="Cambria"/>
              </a:rPr>
              <a:t>d</a:t>
            </a:r>
            <a:r>
              <a:rPr lang="en-IN" sz="2400" spc="-5" dirty="0">
                <a:latin typeface="Cambria"/>
                <a:cs typeface="Cambria"/>
              </a:rPr>
              <a:t>ers,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5" dirty="0">
                <a:latin typeface="Cambria"/>
                <a:cs typeface="Cambria"/>
              </a:rPr>
              <a:t>p</a:t>
            </a:r>
            <a:r>
              <a:rPr lang="en-IN" sz="2400" spc="-5" dirty="0">
                <a:latin typeface="Cambria"/>
                <a:cs typeface="Cambria"/>
              </a:rPr>
              <a:t>lan</a:t>
            </a:r>
            <a:r>
              <a:rPr lang="en-IN" sz="2400" spc="-10" dirty="0">
                <a:latin typeface="Cambria"/>
                <a:cs typeface="Cambria"/>
              </a:rPr>
              <a:t>n</a:t>
            </a:r>
            <a:r>
              <a:rPr lang="en-IN" sz="2400" spc="-5" dirty="0">
                <a:latin typeface="Cambria"/>
                <a:cs typeface="Cambria"/>
              </a:rPr>
              <a:t>ers,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a</a:t>
            </a:r>
            <a:r>
              <a:rPr lang="en-IN" sz="2400" spc="-10" dirty="0">
                <a:latin typeface="Cambria"/>
                <a:cs typeface="Cambria"/>
              </a:rPr>
              <a:t>nd</a:t>
            </a:r>
            <a:r>
              <a:rPr lang="en-IN" sz="2400" spc="-35" dirty="0">
                <a:latin typeface="Times New Roman"/>
                <a:cs typeface="Times New Roman"/>
              </a:rPr>
              <a:t> </a:t>
            </a:r>
            <a:r>
              <a:rPr lang="en-IN" sz="2400" spc="-10" dirty="0">
                <a:latin typeface="Cambria"/>
                <a:cs typeface="Cambria"/>
              </a:rPr>
              <a:t>tra</a:t>
            </a:r>
            <a:r>
              <a:rPr lang="en-IN" sz="2400" spc="-5" dirty="0">
                <a:latin typeface="Cambria"/>
                <a:cs typeface="Cambria"/>
              </a:rPr>
              <a:t>d</a:t>
            </a:r>
            <a:r>
              <a:rPr lang="en-IN" sz="2400" spc="-10" dirty="0">
                <a:latin typeface="Cambria"/>
                <a:cs typeface="Cambria"/>
              </a:rPr>
              <a:t>e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5" dirty="0">
                <a:latin typeface="Cambria"/>
                <a:cs typeface="Cambria"/>
              </a:rPr>
              <a:t>p</a:t>
            </a:r>
            <a:r>
              <a:rPr lang="en-IN" sz="2400" spc="-5" dirty="0">
                <a:latin typeface="Cambria"/>
                <a:cs typeface="Cambria"/>
              </a:rPr>
              <a:t>art</a:t>
            </a:r>
            <a:r>
              <a:rPr lang="en-IN" sz="2400" spc="-10" dirty="0">
                <a:latin typeface="Cambria"/>
                <a:cs typeface="Cambria"/>
              </a:rPr>
              <a:t>ners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-5" dirty="0">
                <a:latin typeface="Cambria"/>
                <a:cs typeface="Cambria"/>
              </a:rPr>
              <a:t>m</a:t>
            </a:r>
            <a:r>
              <a:rPr lang="en-IN" sz="2400" spc="-10" dirty="0">
                <a:latin typeface="Cambria"/>
                <a:cs typeface="Cambria"/>
              </a:rPr>
              <a:t>o</a:t>
            </a:r>
            <a:r>
              <a:rPr lang="en-IN" sz="2400" spc="-20" dirty="0">
                <a:latin typeface="Cambria"/>
                <a:cs typeface="Cambria"/>
              </a:rPr>
              <a:t>v</a:t>
            </a:r>
            <a:r>
              <a:rPr lang="en-IN" sz="2400" spc="-10" dirty="0">
                <a:latin typeface="Cambria"/>
                <a:cs typeface="Cambria"/>
              </a:rPr>
              <a:t>e</a:t>
            </a:r>
            <a:r>
              <a:rPr lang="en-IN" sz="2400" spc="-5" dirty="0">
                <a:latin typeface="Times New Roman"/>
                <a:cs typeface="Times New Roman"/>
              </a:rPr>
              <a:t> </a:t>
            </a:r>
            <a:r>
              <a:rPr lang="en-IN" sz="2400" spc="-5" dirty="0">
                <a:latin typeface="Cambria"/>
                <a:cs typeface="Cambria"/>
              </a:rPr>
              <a:t>f</a:t>
            </a:r>
            <a:r>
              <a:rPr lang="en-IN" sz="2400" spc="-15" dirty="0">
                <a:latin typeface="Cambria"/>
                <a:cs typeface="Cambria"/>
              </a:rPr>
              <a:t>r</a:t>
            </a:r>
            <a:r>
              <a:rPr lang="en-IN" sz="2400" spc="-10" dirty="0">
                <a:latin typeface="Cambria"/>
                <a:cs typeface="Cambria"/>
              </a:rPr>
              <a:t>om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b="1" dirty="0">
                <a:latin typeface="Cambria"/>
                <a:cs typeface="Cambria"/>
              </a:rPr>
              <a:t>pl</a:t>
            </a:r>
            <a:r>
              <a:rPr lang="en-IN" sz="2400" b="1" spc="5" dirty="0">
                <a:latin typeface="Cambria"/>
                <a:cs typeface="Cambria"/>
              </a:rPr>
              <a:t>a</a:t>
            </a:r>
            <a:r>
              <a:rPr lang="en-IN" sz="2400" b="1" spc="-5" dirty="0">
                <a:latin typeface="Cambria"/>
                <a:cs typeface="Cambria"/>
              </a:rPr>
              <a:t>n</a:t>
            </a:r>
            <a:r>
              <a:rPr lang="en-IN" sz="2400" b="1" dirty="0">
                <a:latin typeface="Cambria"/>
                <a:cs typeface="Cambria"/>
              </a:rPr>
              <a:t>s + r</a:t>
            </a:r>
            <a:r>
              <a:rPr lang="en-IN" sz="2400" b="1" spc="-5" dirty="0">
                <a:latin typeface="Cambria"/>
                <a:cs typeface="Cambria"/>
              </a:rPr>
              <a:t>e</a:t>
            </a:r>
            <a:r>
              <a:rPr lang="en-IN" sz="2400" b="1" dirty="0">
                <a:latin typeface="Cambria"/>
                <a:cs typeface="Cambria"/>
              </a:rPr>
              <a:t>quir</a:t>
            </a:r>
            <a:r>
              <a:rPr lang="en-IN" sz="2400" b="1" spc="-5" dirty="0">
                <a:latin typeface="Cambria"/>
                <a:cs typeface="Cambria"/>
              </a:rPr>
              <a:t>e</a:t>
            </a:r>
            <a:r>
              <a:rPr lang="en-IN" sz="2400" b="1" spc="10" dirty="0">
                <a:latin typeface="Cambria"/>
                <a:cs typeface="Cambria"/>
              </a:rPr>
              <a:t>m</a:t>
            </a:r>
            <a:r>
              <a:rPr lang="en-IN" sz="2400" b="1" dirty="0">
                <a:latin typeface="Cambria"/>
                <a:cs typeface="Cambria"/>
              </a:rPr>
              <a:t>e</a:t>
            </a:r>
            <a:r>
              <a:rPr lang="en-IN" sz="2400" b="1" spc="-10" dirty="0">
                <a:latin typeface="Cambria"/>
                <a:cs typeface="Cambria"/>
              </a:rPr>
              <a:t>n</a:t>
            </a:r>
            <a:r>
              <a:rPr lang="en-IN" sz="2400" b="1" dirty="0">
                <a:latin typeface="Cambria"/>
                <a:cs typeface="Cambria"/>
              </a:rPr>
              <a:t>ts → s</a:t>
            </a:r>
            <a:r>
              <a:rPr lang="en-IN" sz="2400" b="1" spc="5" dirty="0">
                <a:latin typeface="Cambria"/>
                <a:cs typeface="Cambria"/>
              </a:rPr>
              <a:t>t</a:t>
            </a:r>
            <a:r>
              <a:rPr lang="en-IN" sz="2400" b="1" dirty="0">
                <a:latin typeface="Cambria"/>
                <a:cs typeface="Cambria"/>
              </a:rPr>
              <a:t>ru</a:t>
            </a:r>
            <a:r>
              <a:rPr lang="en-IN" sz="2400" b="1" spc="-10" dirty="0">
                <a:latin typeface="Cambria"/>
                <a:cs typeface="Cambria"/>
              </a:rPr>
              <a:t>c</a:t>
            </a:r>
            <a:r>
              <a:rPr lang="en-IN" sz="2400" b="1" dirty="0">
                <a:latin typeface="Cambria"/>
                <a:cs typeface="Cambria"/>
              </a:rPr>
              <a:t>tured de</a:t>
            </a:r>
            <a:r>
              <a:rPr lang="en-IN" sz="2400" b="1" spc="-15" dirty="0">
                <a:latin typeface="Cambria"/>
                <a:cs typeface="Cambria"/>
              </a:rPr>
              <a:t>c</a:t>
            </a:r>
            <a:r>
              <a:rPr lang="en-IN" sz="2400" b="1" spc="-5" dirty="0">
                <a:latin typeface="Cambria"/>
                <a:cs typeface="Cambria"/>
              </a:rPr>
              <a:t>i</a:t>
            </a:r>
            <a:r>
              <a:rPr lang="en-IN" sz="2400" b="1" dirty="0">
                <a:latin typeface="Cambria"/>
                <a:cs typeface="Cambria"/>
              </a:rPr>
              <a:t>s</a:t>
            </a:r>
            <a:r>
              <a:rPr lang="en-IN" sz="2400" b="1" spc="-5" dirty="0">
                <a:latin typeface="Cambria"/>
                <a:cs typeface="Cambria"/>
              </a:rPr>
              <a:t>i</a:t>
            </a:r>
            <a:r>
              <a:rPr lang="en-IN" sz="2400" b="1" dirty="0">
                <a:latin typeface="Cambria"/>
                <a:cs typeface="Cambria"/>
              </a:rPr>
              <a:t>ons,</a:t>
            </a:r>
            <a:r>
              <a:rPr lang="en-IN" sz="2400" b="1" spc="-5" dirty="0">
                <a:latin typeface="Cambria"/>
                <a:cs typeface="Cambria"/>
              </a:rPr>
              <a:t> </a:t>
            </a:r>
            <a:r>
              <a:rPr lang="en-IN" sz="2400" b="1" dirty="0">
                <a:latin typeface="Cambria"/>
                <a:cs typeface="Cambria"/>
              </a:rPr>
              <a:t>opt</a:t>
            </a:r>
            <a:r>
              <a:rPr lang="en-IN" sz="2400" b="1" spc="-5" dirty="0">
                <a:latin typeface="Cambria"/>
                <a:cs typeface="Cambria"/>
              </a:rPr>
              <a:t>i</a:t>
            </a:r>
            <a:r>
              <a:rPr lang="en-IN" sz="2400" b="1" dirty="0">
                <a:latin typeface="Cambria"/>
                <a:cs typeface="Cambria"/>
              </a:rPr>
              <a:t>ons,</a:t>
            </a:r>
            <a:r>
              <a:rPr lang="en-IN" sz="2400" b="1" spc="-5" dirty="0">
                <a:latin typeface="Cambria"/>
                <a:cs typeface="Cambria"/>
              </a:rPr>
              <a:t> </a:t>
            </a:r>
            <a:r>
              <a:rPr lang="en-IN" sz="2400" b="1" dirty="0">
                <a:latin typeface="Cambria"/>
                <a:cs typeface="Cambria"/>
              </a:rPr>
              <a:t>a</a:t>
            </a:r>
            <a:r>
              <a:rPr lang="en-IN" sz="2400" b="1" spc="-5" dirty="0">
                <a:latin typeface="Cambria"/>
                <a:cs typeface="Cambria"/>
              </a:rPr>
              <a:t>n</a:t>
            </a:r>
            <a:r>
              <a:rPr lang="en-IN" sz="2400" b="1" dirty="0">
                <a:latin typeface="Cambria"/>
                <a:cs typeface="Cambria"/>
              </a:rPr>
              <a:t>d </a:t>
            </a:r>
            <a:r>
              <a:rPr lang="en-IN" sz="2400" b="1" spc="5" dirty="0">
                <a:latin typeface="Cambria"/>
                <a:cs typeface="Cambria"/>
              </a:rPr>
              <a:t>b</a:t>
            </a:r>
            <a:r>
              <a:rPr lang="en-IN" sz="2400" b="1" dirty="0">
                <a:latin typeface="Cambria"/>
                <a:cs typeface="Cambria"/>
              </a:rPr>
              <a:t>udgets</a:t>
            </a:r>
            <a:r>
              <a:rPr lang="en-IN" sz="2400" b="1" spc="25" dirty="0">
                <a:latin typeface="Cambria"/>
                <a:cs typeface="Cambria"/>
              </a:rPr>
              <a:t> </a:t>
            </a:r>
            <a:r>
              <a:rPr lang="en-IN" sz="2400" dirty="0">
                <a:latin typeface="Cambria"/>
                <a:cs typeface="Cambria"/>
              </a:rPr>
              <a:t>— </a:t>
            </a:r>
            <a:r>
              <a:rPr lang="en-IN" sz="2400" spc="-10" dirty="0">
                <a:latin typeface="Cambria"/>
                <a:cs typeface="Cambria"/>
              </a:rPr>
              <a:t>w</a:t>
            </a:r>
            <a:r>
              <a:rPr lang="en-IN" sz="2400" dirty="0">
                <a:latin typeface="Cambria"/>
                <a:cs typeface="Cambria"/>
              </a:rPr>
              <a:t>it</a:t>
            </a:r>
            <a:r>
              <a:rPr lang="en-IN" sz="2400" spc="-10" dirty="0">
                <a:latin typeface="Cambria"/>
                <a:cs typeface="Cambria"/>
              </a:rPr>
              <a:t>h</a:t>
            </a:r>
            <a:r>
              <a:rPr lang="en-IN" sz="2400" spc="-5" dirty="0">
                <a:latin typeface="Times New Roman"/>
                <a:cs typeface="Times New Roman"/>
              </a:rPr>
              <a:t> </a:t>
            </a:r>
            <a:r>
              <a:rPr lang="en-IN" sz="2400" spc="-10" dirty="0">
                <a:latin typeface="Cambria"/>
                <a:cs typeface="Cambria"/>
              </a:rPr>
              <a:t>r</a:t>
            </a:r>
            <a:r>
              <a:rPr lang="en-IN" sz="2400" dirty="0">
                <a:latin typeface="Cambria"/>
                <a:cs typeface="Cambria"/>
              </a:rPr>
              <a:t>eli</a:t>
            </a:r>
            <a:r>
              <a:rPr lang="en-IN" sz="2400" spc="-5" dirty="0">
                <a:latin typeface="Cambria"/>
                <a:cs typeface="Cambria"/>
              </a:rPr>
              <a:t>a</a:t>
            </a:r>
            <a:r>
              <a:rPr lang="en-IN" sz="2400" dirty="0">
                <a:latin typeface="Cambria"/>
                <a:cs typeface="Cambria"/>
              </a:rPr>
              <a:t>bili</a:t>
            </a:r>
            <a:r>
              <a:rPr lang="en-IN" sz="2400" spc="-5" dirty="0">
                <a:latin typeface="Cambria"/>
                <a:cs typeface="Cambria"/>
              </a:rPr>
              <a:t>ty</a:t>
            </a:r>
            <a:r>
              <a:rPr lang="en-IN" sz="2400" dirty="0">
                <a:latin typeface="Cambria"/>
                <a:cs typeface="Cambria"/>
              </a:rPr>
              <a:t>,</a:t>
            </a:r>
            <a:r>
              <a:rPr lang="en-IN" sz="2400" spc="-35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cit</a:t>
            </a:r>
            <a:r>
              <a:rPr lang="en-IN" sz="2400" spc="-5" dirty="0">
                <a:latin typeface="Cambria"/>
                <a:cs typeface="Cambria"/>
              </a:rPr>
              <a:t>a</a:t>
            </a:r>
            <a:r>
              <a:rPr lang="en-IN" sz="2400" spc="-10" dirty="0">
                <a:latin typeface="Cambria"/>
                <a:cs typeface="Cambria"/>
              </a:rPr>
              <a:t>t</a:t>
            </a:r>
            <a:r>
              <a:rPr lang="en-IN" sz="2400" spc="-5" dirty="0">
                <a:latin typeface="Cambria"/>
                <a:cs typeface="Cambria"/>
              </a:rPr>
              <a:t>ions,</a:t>
            </a:r>
            <a:r>
              <a:rPr lang="en-IN" sz="2400" spc="-30" dirty="0">
                <a:latin typeface="Times New Roman"/>
                <a:cs typeface="Times New Roman"/>
              </a:rPr>
              <a:t> </a:t>
            </a:r>
            <a:r>
              <a:rPr lang="en-IN" sz="2400" spc="-10" dirty="0">
                <a:latin typeface="Cambria"/>
                <a:cs typeface="Cambria"/>
              </a:rPr>
              <a:t>and</a:t>
            </a:r>
            <a:r>
              <a:rPr lang="en-IN" sz="2400" spc="-35" dirty="0">
                <a:latin typeface="Times New Roman"/>
                <a:cs typeface="Times New Roman"/>
              </a:rPr>
              <a:t> </a:t>
            </a:r>
            <a:r>
              <a:rPr lang="en-IN" sz="2400" spc="-10" dirty="0">
                <a:latin typeface="Cambria"/>
                <a:cs typeface="Cambria"/>
              </a:rPr>
              <a:t>wo</a:t>
            </a:r>
            <a:r>
              <a:rPr lang="en-IN" sz="2400" spc="-15" dirty="0">
                <a:latin typeface="Cambria"/>
                <a:cs typeface="Cambria"/>
              </a:rPr>
              <a:t>r</a:t>
            </a:r>
            <a:r>
              <a:rPr lang="en-IN" sz="2400" spc="-10" dirty="0">
                <a:latin typeface="Cambria"/>
                <a:cs typeface="Cambria"/>
              </a:rPr>
              <a:t>k</a:t>
            </a:r>
            <a:r>
              <a:rPr lang="en-IN" sz="2400" dirty="0">
                <a:latin typeface="Cambria"/>
                <a:cs typeface="Cambria"/>
              </a:rPr>
              <a:t>f</a:t>
            </a:r>
            <a:r>
              <a:rPr lang="en-IN" sz="2400" spc="-10" dirty="0">
                <a:latin typeface="Cambria"/>
                <a:cs typeface="Cambria"/>
              </a:rPr>
              <a:t>l</a:t>
            </a:r>
            <a:r>
              <a:rPr lang="en-IN" sz="2400" spc="-5" dirty="0">
                <a:latin typeface="Cambria"/>
                <a:cs typeface="Cambria"/>
              </a:rPr>
              <a:t>o</a:t>
            </a:r>
            <a:r>
              <a:rPr lang="en-IN" sz="2400" dirty="0">
                <a:latin typeface="Cambria"/>
                <a:cs typeface="Cambria"/>
              </a:rPr>
              <a:t>w</a:t>
            </a:r>
            <a:r>
              <a:rPr lang="en-IN" sz="2400" spc="-45" dirty="0">
                <a:latin typeface="Times New Roman"/>
                <a:cs typeface="Times New Roman"/>
              </a:rPr>
              <a:t> </a:t>
            </a:r>
            <a:r>
              <a:rPr lang="en-IN" sz="2400" spc="-10" dirty="0">
                <a:latin typeface="Cambria"/>
                <a:cs typeface="Cambria"/>
              </a:rPr>
              <a:t>conti</a:t>
            </a:r>
            <a:r>
              <a:rPr lang="en-IN" sz="2400" spc="-5" dirty="0">
                <a:latin typeface="Cambria"/>
                <a:cs typeface="Cambria"/>
              </a:rPr>
              <a:t>nui</a:t>
            </a:r>
            <a:r>
              <a:rPr lang="en-IN" sz="2400" dirty="0">
                <a:latin typeface="Cambria"/>
                <a:cs typeface="Cambria"/>
              </a:rPr>
              <a:t>t</a:t>
            </a:r>
            <a:r>
              <a:rPr lang="en-IN" sz="2400" spc="-15" dirty="0">
                <a:latin typeface="Cambria"/>
                <a:cs typeface="Cambria"/>
              </a:rPr>
              <a:t>y</a:t>
            </a:r>
            <a:r>
              <a:rPr lang="en-IN" sz="2400" dirty="0">
                <a:latin typeface="Cambria"/>
                <a:cs typeface="Cambria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lang="en-IN" sz="2400" spc="-5" dirty="0">
                <a:latin typeface="Cambria"/>
                <a:cs typeface="Cambria"/>
              </a:rPr>
              <a:t>I</a:t>
            </a:r>
            <a:r>
              <a:rPr lang="en-IN" sz="2400" dirty="0">
                <a:latin typeface="Cambria"/>
                <a:cs typeface="Cambria"/>
              </a:rPr>
              <a:t>t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-5" dirty="0">
                <a:latin typeface="Cambria"/>
                <a:cs typeface="Cambria"/>
              </a:rPr>
              <a:t>d</a:t>
            </a:r>
            <a:r>
              <a:rPr lang="en-IN" sz="2400" spc="-10" dirty="0">
                <a:latin typeface="Cambria"/>
                <a:cs typeface="Cambria"/>
              </a:rPr>
              <a:t>emonstrates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-10" dirty="0">
                <a:latin typeface="Cambria"/>
                <a:cs typeface="Cambria"/>
              </a:rPr>
              <a:t>L</a:t>
            </a:r>
            <a:r>
              <a:rPr lang="en-IN" sz="2400" dirty="0">
                <a:latin typeface="Cambria"/>
                <a:cs typeface="Cambria"/>
              </a:rPr>
              <a:t>oop</a:t>
            </a:r>
            <a:r>
              <a:rPr lang="en-IN" sz="2400" spc="-20" dirty="0">
                <a:latin typeface="Cambria"/>
                <a:cs typeface="Cambria"/>
              </a:rPr>
              <a:t>w</a:t>
            </a:r>
            <a:r>
              <a:rPr lang="en-IN" sz="2400" spc="-5" dirty="0">
                <a:latin typeface="Cambria"/>
                <a:cs typeface="Cambria"/>
              </a:rPr>
              <a:t>a</a:t>
            </a:r>
            <a:r>
              <a:rPr lang="en-IN" sz="2400" dirty="0">
                <a:latin typeface="Cambria"/>
                <a:cs typeface="Cambria"/>
              </a:rPr>
              <a:t>y</a:t>
            </a:r>
            <a:r>
              <a:rPr lang="en-IN" sz="2400" spc="-5" dirty="0">
                <a:latin typeface="Cambria"/>
                <a:cs typeface="Cambria"/>
              </a:rPr>
              <a:t>’</a:t>
            </a:r>
            <a:r>
              <a:rPr lang="en-IN" sz="2400" spc="-10" dirty="0">
                <a:latin typeface="Cambria"/>
                <a:cs typeface="Cambria"/>
              </a:rPr>
              <a:t>s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-10" dirty="0">
                <a:latin typeface="Cambria"/>
                <a:cs typeface="Cambria"/>
              </a:rPr>
              <a:t>strength</a:t>
            </a:r>
            <a:r>
              <a:rPr lang="en-IN" sz="2400" spc="-45" dirty="0">
                <a:latin typeface="Times New Roman"/>
                <a:cs typeface="Times New Roman"/>
              </a:rPr>
              <a:t> </a:t>
            </a:r>
            <a:r>
              <a:rPr lang="en-IN" sz="2400" spc="-5" dirty="0">
                <a:latin typeface="Cambria"/>
                <a:cs typeface="Cambria"/>
              </a:rPr>
              <a:t>in:</a:t>
            </a:r>
            <a:endParaRPr lang="en-IN" sz="24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400" spc="-5" dirty="0">
                <a:latin typeface="Cambria"/>
                <a:cs typeface="Cambria"/>
              </a:rPr>
              <a:t>str</a:t>
            </a:r>
            <a:r>
              <a:rPr lang="en-IN" sz="2400" spc="-20" dirty="0">
                <a:latin typeface="Cambria"/>
                <a:cs typeface="Cambria"/>
              </a:rPr>
              <a:t>u</a:t>
            </a:r>
            <a:r>
              <a:rPr lang="en-IN" sz="2400" dirty="0">
                <a:latin typeface="Cambria"/>
                <a:cs typeface="Cambria"/>
              </a:rPr>
              <a:t>ctu</a:t>
            </a:r>
            <a:r>
              <a:rPr lang="en-IN" sz="2400" spc="-10" dirty="0">
                <a:latin typeface="Cambria"/>
                <a:cs typeface="Cambria"/>
              </a:rPr>
              <a:t>red</a:t>
            </a:r>
            <a:r>
              <a:rPr lang="en-IN" sz="2400" spc="-30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o</a:t>
            </a:r>
            <a:r>
              <a:rPr lang="en-IN" sz="2400" spc="-5" dirty="0">
                <a:latin typeface="Cambria"/>
                <a:cs typeface="Cambria"/>
              </a:rPr>
              <a:t>ut</a:t>
            </a:r>
            <a:r>
              <a:rPr lang="en-IN" sz="2400" spc="5" dirty="0">
                <a:latin typeface="Cambria"/>
                <a:cs typeface="Cambria"/>
              </a:rPr>
              <a:t>p</a:t>
            </a:r>
            <a:r>
              <a:rPr lang="en-IN" sz="2400" spc="-5" dirty="0">
                <a:latin typeface="Cambria"/>
                <a:cs typeface="Cambria"/>
              </a:rPr>
              <a:t>uts</a:t>
            </a:r>
            <a:endParaRPr lang="en-IN" sz="24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400" spc="-5" dirty="0">
                <a:latin typeface="Cambria"/>
                <a:cs typeface="Cambria"/>
              </a:rPr>
              <a:t>d</a:t>
            </a:r>
            <a:r>
              <a:rPr lang="en-IN" sz="2400" dirty="0">
                <a:latin typeface="Cambria"/>
                <a:cs typeface="Cambria"/>
              </a:rPr>
              <a:t>et</a:t>
            </a:r>
            <a:r>
              <a:rPr lang="en-IN" sz="2400" spc="-10" dirty="0">
                <a:latin typeface="Cambria"/>
                <a:cs typeface="Cambria"/>
              </a:rPr>
              <a:t>er</a:t>
            </a:r>
            <a:r>
              <a:rPr lang="en-IN" sz="2400" spc="-15" dirty="0">
                <a:latin typeface="Cambria"/>
                <a:cs typeface="Cambria"/>
              </a:rPr>
              <a:t>m</a:t>
            </a:r>
            <a:r>
              <a:rPr lang="en-IN" sz="2400" spc="-5" dirty="0">
                <a:latin typeface="Cambria"/>
                <a:cs typeface="Cambria"/>
              </a:rPr>
              <a:t>inis</a:t>
            </a:r>
            <a:r>
              <a:rPr lang="en-IN" sz="2400" spc="-15" dirty="0">
                <a:latin typeface="Cambria"/>
                <a:cs typeface="Cambria"/>
              </a:rPr>
              <a:t>t</a:t>
            </a:r>
            <a:r>
              <a:rPr lang="en-IN" sz="2400" spc="-5" dirty="0">
                <a:latin typeface="Cambria"/>
                <a:cs typeface="Cambria"/>
              </a:rPr>
              <a:t>ic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spc="-5" dirty="0">
                <a:latin typeface="Cambria"/>
                <a:cs typeface="Cambria"/>
              </a:rPr>
              <a:t>J</a:t>
            </a:r>
            <a:r>
              <a:rPr lang="en-IN" sz="2400" dirty="0">
                <a:latin typeface="Cambria"/>
                <a:cs typeface="Cambria"/>
              </a:rPr>
              <a:t>S</a:t>
            </a:r>
            <a:r>
              <a:rPr lang="en-IN" sz="2400" spc="-15" dirty="0">
                <a:latin typeface="Cambria"/>
                <a:cs typeface="Cambria"/>
              </a:rPr>
              <a:t>O</a:t>
            </a:r>
            <a:r>
              <a:rPr lang="en-IN" sz="2400" spc="-10" dirty="0">
                <a:latin typeface="Cambria"/>
                <a:cs typeface="Cambria"/>
              </a:rPr>
              <a:t>N</a:t>
            </a:r>
            <a:r>
              <a:rPr lang="en-IN" sz="2400" spc="-45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con</a:t>
            </a:r>
            <a:r>
              <a:rPr lang="en-IN" sz="2400" spc="-10" dirty="0">
                <a:latin typeface="Cambria"/>
                <a:cs typeface="Cambria"/>
              </a:rPr>
              <a:t>tr</a:t>
            </a:r>
            <a:r>
              <a:rPr lang="en-IN" sz="2400" spc="-5" dirty="0">
                <a:latin typeface="Cambria"/>
                <a:cs typeface="Cambria"/>
              </a:rPr>
              <a:t>ac</a:t>
            </a:r>
            <a:r>
              <a:rPr lang="en-IN" sz="2400" dirty="0">
                <a:latin typeface="Cambria"/>
                <a:cs typeface="Cambria"/>
              </a:rPr>
              <a:t>t</a:t>
            </a:r>
            <a:r>
              <a:rPr lang="en-IN" sz="2400" spc="-10" dirty="0">
                <a:latin typeface="Cambria"/>
                <a:cs typeface="Cambria"/>
              </a:rPr>
              <a:t>s</a:t>
            </a:r>
            <a:endParaRPr lang="en-IN" sz="24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400" dirty="0">
                <a:latin typeface="Cambria"/>
                <a:cs typeface="Cambria"/>
              </a:rPr>
              <a:t>m</a:t>
            </a:r>
            <a:r>
              <a:rPr lang="en-IN" sz="2400" spc="-5" dirty="0">
                <a:latin typeface="Cambria"/>
                <a:cs typeface="Cambria"/>
              </a:rPr>
              <a:t>ult</a:t>
            </a:r>
            <a:r>
              <a:rPr lang="en-IN" sz="2400" dirty="0">
                <a:latin typeface="Cambria"/>
                <a:cs typeface="Cambria"/>
              </a:rPr>
              <a:t>i</a:t>
            </a:r>
            <a:r>
              <a:rPr lang="en-IN" sz="2400" spc="-10" dirty="0">
                <a:latin typeface="Cambria"/>
                <a:cs typeface="Cambria"/>
              </a:rPr>
              <a:t>m</a:t>
            </a:r>
            <a:r>
              <a:rPr lang="en-IN" sz="2400" spc="-15" dirty="0">
                <a:latin typeface="Cambria"/>
                <a:cs typeface="Cambria"/>
              </a:rPr>
              <a:t>o</a:t>
            </a:r>
            <a:r>
              <a:rPr lang="en-IN" sz="2400" spc="-5" dirty="0">
                <a:latin typeface="Cambria"/>
                <a:cs typeface="Cambria"/>
              </a:rPr>
              <a:t>da</a:t>
            </a:r>
            <a:r>
              <a:rPr lang="en-IN" sz="2400" dirty="0">
                <a:latin typeface="Cambria"/>
                <a:cs typeface="Cambria"/>
              </a:rPr>
              <a:t>l</a:t>
            </a:r>
            <a:r>
              <a:rPr lang="en-IN" sz="2400" spc="-40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p</a:t>
            </a:r>
            <a:r>
              <a:rPr lang="en-IN" sz="2400" spc="-5" dirty="0">
                <a:latin typeface="Cambria"/>
                <a:cs typeface="Cambria"/>
              </a:rPr>
              <a:t>la</a:t>
            </a:r>
            <a:r>
              <a:rPr lang="en-IN" sz="2400" dirty="0">
                <a:latin typeface="Cambria"/>
                <a:cs typeface="Cambria"/>
              </a:rPr>
              <a:t>n</a:t>
            </a:r>
            <a:r>
              <a:rPr lang="en-IN" sz="2400" spc="-35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a</a:t>
            </a:r>
            <a:r>
              <a:rPr lang="en-IN" sz="2400" spc="-5" dirty="0">
                <a:latin typeface="Cambria"/>
                <a:cs typeface="Cambria"/>
              </a:rPr>
              <a:t>n</a:t>
            </a:r>
            <a:r>
              <a:rPr lang="en-IN" sz="2400" dirty="0">
                <a:latin typeface="Cambria"/>
                <a:cs typeface="Cambria"/>
              </a:rPr>
              <a:t>a</a:t>
            </a:r>
            <a:r>
              <a:rPr lang="en-IN" sz="2400" spc="-5" dirty="0">
                <a:latin typeface="Cambria"/>
                <a:cs typeface="Cambria"/>
              </a:rPr>
              <a:t>l</a:t>
            </a:r>
            <a:r>
              <a:rPr lang="en-IN" sz="2400" spc="-10" dirty="0">
                <a:latin typeface="Cambria"/>
                <a:cs typeface="Cambria"/>
              </a:rPr>
              <a:t>y</a:t>
            </a:r>
            <a:r>
              <a:rPr lang="en-IN" sz="2400" spc="-25" dirty="0">
                <a:latin typeface="Cambria"/>
                <a:cs typeface="Cambria"/>
              </a:rPr>
              <a:t>s</a:t>
            </a:r>
            <a:r>
              <a:rPr lang="en-IN" sz="2400" spc="-5" dirty="0">
                <a:latin typeface="Cambria"/>
                <a:cs typeface="Cambria"/>
              </a:rPr>
              <a:t>is</a:t>
            </a:r>
            <a:endParaRPr lang="en-IN" sz="24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400" spc="-10" dirty="0">
                <a:latin typeface="Cambria"/>
                <a:cs typeface="Cambria"/>
              </a:rPr>
              <a:t>r</a:t>
            </a:r>
            <a:r>
              <a:rPr lang="en-IN" sz="2400" dirty="0">
                <a:latin typeface="Cambria"/>
                <a:cs typeface="Cambria"/>
              </a:rPr>
              <a:t>et</a:t>
            </a:r>
            <a:r>
              <a:rPr lang="en-IN" sz="2400" spc="-10" dirty="0">
                <a:latin typeface="Cambria"/>
                <a:cs typeface="Cambria"/>
              </a:rPr>
              <a:t>r</a:t>
            </a:r>
            <a:r>
              <a:rPr lang="en-IN" sz="2400" spc="-5" dirty="0">
                <a:latin typeface="Cambria"/>
                <a:cs typeface="Cambria"/>
              </a:rPr>
              <a:t>ie</a:t>
            </a:r>
            <a:r>
              <a:rPr lang="en-IN" sz="2400" spc="-15" dirty="0">
                <a:latin typeface="Cambria"/>
                <a:cs typeface="Cambria"/>
              </a:rPr>
              <a:t>v</a:t>
            </a:r>
            <a:r>
              <a:rPr lang="en-IN" sz="2400" spc="-5" dirty="0">
                <a:latin typeface="Cambria"/>
                <a:cs typeface="Cambria"/>
              </a:rPr>
              <a:t>a</a:t>
            </a:r>
            <a:r>
              <a:rPr lang="en-IN" sz="2400" dirty="0">
                <a:latin typeface="Cambria"/>
                <a:cs typeface="Cambria"/>
              </a:rPr>
              <a:t>l</a:t>
            </a:r>
            <a:r>
              <a:rPr lang="en-IN" sz="2400" spc="-5" dirty="0">
                <a:latin typeface="Cambria"/>
                <a:cs typeface="Cambria"/>
              </a:rPr>
              <a:t>-aug</a:t>
            </a:r>
            <a:r>
              <a:rPr lang="en-IN" sz="2400" dirty="0">
                <a:latin typeface="Cambria"/>
                <a:cs typeface="Cambria"/>
              </a:rPr>
              <a:t>ment</a:t>
            </a:r>
            <a:r>
              <a:rPr lang="en-IN" sz="2400" spc="-10" dirty="0">
                <a:latin typeface="Cambria"/>
                <a:cs typeface="Cambria"/>
              </a:rPr>
              <a:t>ed</a:t>
            </a:r>
            <a:r>
              <a:rPr lang="en-IN" sz="2400" spc="-30" dirty="0">
                <a:latin typeface="Times New Roman"/>
                <a:cs typeface="Times New Roman"/>
              </a:rPr>
              <a:t> </a:t>
            </a:r>
            <a:r>
              <a:rPr lang="en-IN" sz="2400" spc="-10" dirty="0">
                <a:latin typeface="Cambria"/>
                <a:cs typeface="Cambria"/>
              </a:rPr>
              <a:t>r</a:t>
            </a:r>
            <a:r>
              <a:rPr lang="en-IN" sz="2400" dirty="0">
                <a:latin typeface="Cambria"/>
                <a:cs typeface="Cambria"/>
              </a:rPr>
              <a:t>ea</a:t>
            </a:r>
            <a:r>
              <a:rPr lang="en-IN" sz="2400" spc="-10" dirty="0">
                <a:latin typeface="Cambria"/>
                <a:cs typeface="Cambria"/>
              </a:rPr>
              <a:t>sonin</a:t>
            </a:r>
            <a:r>
              <a:rPr lang="en-IN" sz="2400" dirty="0">
                <a:latin typeface="Cambria"/>
                <a:cs typeface="Cambria"/>
              </a:rPr>
              <a:t>g</a:t>
            </a: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400" spc="-10" dirty="0">
                <a:latin typeface="Cambria"/>
                <a:cs typeface="Cambria"/>
              </a:rPr>
              <a:t>wo</a:t>
            </a:r>
            <a:r>
              <a:rPr lang="en-IN" sz="2400" spc="-15" dirty="0">
                <a:latin typeface="Cambria"/>
                <a:cs typeface="Cambria"/>
              </a:rPr>
              <a:t>r</a:t>
            </a:r>
            <a:r>
              <a:rPr lang="en-IN" sz="2400" spc="5" dirty="0">
                <a:latin typeface="Cambria"/>
                <a:cs typeface="Cambria"/>
              </a:rPr>
              <a:t>k</a:t>
            </a:r>
            <a:r>
              <a:rPr lang="en-IN" sz="2400" dirty="0">
                <a:latin typeface="Cambria"/>
                <a:cs typeface="Cambria"/>
              </a:rPr>
              <a:t>f</a:t>
            </a:r>
            <a:r>
              <a:rPr lang="en-IN" sz="2400" spc="-10" dirty="0">
                <a:latin typeface="Cambria"/>
                <a:cs typeface="Cambria"/>
              </a:rPr>
              <a:t>l</a:t>
            </a:r>
            <a:r>
              <a:rPr lang="en-IN" sz="2400" dirty="0">
                <a:latin typeface="Cambria"/>
                <a:cs typeface="Cambria"/>
              </a:rPr>
              <a:t>o</a:t>
            </a:r>
            <a:r>
              <a:rPr lang="en-IN" sz="2400" spc="-10" dirty="0">
                <a:latin typeface="Cambria"/>
                <a:cs typeface="Cambria"/>
              </a:rPr>
              <a:t>w</a:t>
            </a:r>
            <a:r>
              <a:rPr lang="en-IN" sz="2400" spc="-5" dirty="0">
                <a:latin typeface="Cambria"/>
                <a:cs typeface="Cambria"/>
              </a:rPr>
              <a:t>-</a:t>
            </a:r>
            <a:r>
              <a:rPr lang="en-IN" sz="2400" spc="10" dirty="0">
                <a:latin typeface="Cambria"/>
                <a:cs typeface="Cambria"/>
              </a:rPr>
              <a:t>a</a:t>
            </a:r>
            <a:r>
              <a:rPr lang="en-IN" sz="2400" spc="-10" dirty="0">
                <a:latin typeface="Cambria"/>
                <a:cs typeface="Cambria"/>
              </a:rPr>
              <a:t>w</a:t>
            </a:r>
            <a:r>
              <a:rPr lang="en-IN" sz="2400" spc="-15" dirty="0">
                <a:latin typeface="Cambria"/>
                <a:cs typeface="Cambria"/>
              </a:rPr>
              <a:t>ar</a:t>
            </a:r>
            <a:r>
              <a:rPr lang="en-IN" sz="2400" spc="-10" dirty="0">
                <a:latin typeface="Cambria"/>
                <a:cs typeface="Cambria"/>
              </a:rPr>
              <a:t>e</a:t>
            </a:r>
            <a:r>
              <a:rPr lang="en-IN" sz="2400" spc="-35" dirty="0">
                <a:latin typeface="Times New Roman"/>
                <a:cs typeface="Times New Roman"/>
              </a:rPr>
              <a:t> </a:t>
            </a:r>
            <a:r>
              <a:rPr lang="en-IN" sz="2400" dirty="0">
                <a:latin typeface="Cambria"/>
                <a:cs typeface="Cambria"/>
              </a:rPr>
              <a:t>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8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67744E-A07E-394C-A7CD-E14C82F12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7863"/>
            <a:ext cx="10515600" cy="5499100"/>
          </a:xfrm>
        </p:spPr>
        <p:txBody>
          <a:bodyPr/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/>
              <a:tabLst>
                <a:tab pos="197485" algn="l"/>
              </a:tabLst>
            </a:pP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Co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AI</a:t>
            </a:r>
            <a:r>
              <a:rPr lang="en-IN" sz="2400" b="1" spc="-4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h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tu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re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lang="en-IN" sz="2000" spc="-5" dirty="0">
                <a:latin typeface="Cambria"/>
                <a:cs typeface="Cambria"/>
              </a:rPr>
              <a:t>Buil</a:t>
            </a:r>
            <a:r>
              <a:rPr lang="en-IN" sz="2000" dirty="0">
                <a:latin typeface="Cambria"/>
                <a:cs typeface="Cambria"/>
              </a:rPr>
              <a:t>d</a:t>
            </a:r>
            <a:r>
              <a:rPr lang="en-IN" sz="2000" spc="-15" dirty="0">
                <a:latin typeface="Cambria"/>
                <a:cs typeface="Cambria"/>
              </a:rPr>
              <a:t>Wis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use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s</a:t>
            </a:r>
            <a:r>
              <a:rPr lang="en-IN" sz="2000" b="1" spc="5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r</a:t>
            </a:r>
            <a:r>
              <a:rPr lang="en-IN" sz="2000" b="1" spc="-10" dirty="0">
                <a:latin typeface="Cambria"/>
                <a:cs typeface="Cambria"/>
              </a:rPr>
              <a:t>uct</a:t>
            </a:r>
            <a:r>
              <a:rPr lang="en-IN" sz="2000" b="1" dirty="0">
                <a:latin typeface="Cambria"/>
                <a:cs typeface="Cambria"/>
              </a:rPr>
              <a:t>u</a:t>
            </a:r>
            <a:r>
              <a:rPr lang="en-IN" sz="2000" b="1" spc="-5" dirty="0">
                <a:latin typeface="Cambria"/>
                <a:cs typeface="Cambria"/>
              </a:rPr>
              <a:t>re</a:t>
            </a:r>
            <a:r>
              <a:rPr lang="en-IN" sz="2000" b="1" dirty="0">
                <a:latin typeface="Cambria"/>
                <a:cs typeface="Cambria"/>
              </a:rPr>
              <a:t>d</a:t>
            </a:r>
            <a:r>
              <a:rPr lang="en-IN" sz="2000" b="1" spc="-35" dirty="0">
                <a:latin typeface="Times New Roman"/>
                <a:cs typeface="Times New Roman"/>
              </a:rPr>
              <a:t> </a:t>
            </a:r>
            <a:r>
              <a:rPr lang="en-IN" sz="2000" b="1" spc="-10" dirty="0">
                <a:latin typeface="Cambria"/>
                <a:cs typeface="Cambria"/>
              </a:rPr>
              <a:t>AI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spc="-5" dirty="0">
                <a:latin typeface="Cambria"/>
                <a:cs typeface="Cambria"/>
              </a:rPr>
              <a:t>orches</a:t>
            </a:r>
            <a:r>
              <a:rPr lang="en-IN" sz="2000" b="1" spc="10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r</a:t>
            </a:r>
            <a:r>
              <a:rPr lang="en-IN" sz="2000" b="1" spc="-10" dirty="0">
                <a:latin typeface="Cambria"/>
                <a:cs typeface="Cambria"/>
              </a:rPr>
              <a:t>a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o</a:t>
            </a:r>
            <a:r>
              <a:rPr lang="en-IN" sz="2000" b="1" spc="-10" dirty="0">
                <a:latin typeface="Cambria"/>
                <a:cs typeface="Cambria"/>
              </a:rPr>
              <a:t>n</a:t>
            </a:r>
            <a:r>
              <a:rPr lang="en-IN" sz="2000" b="1" spc="-35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sta</a:t>
            </a:r>
            <a:r>
              <a:rPr lang="en-IN" sz="2000" b="1" spc="-10" dirty="0">
                <a:latin typeface="Cambria"/>
                <a:cs typeface="Cambria"/>
              </a:rPr>
              <a:t>ck</a:t>
            </a:r>
            <a:r>
              <a:rPr lang="en-IN" sz="2000" b="1" spc="-25" dirty="0">
                <a:latin typeface="Times New Roman"/>
                <a:cs typeface="Times New Roman"/>
              </a:rPr>
              <a:t> </a:t>
            </a:r>
            <a:r>
              <a:rPr lang="en-IN" sz="2000" spc="-20" dirty="0">
                <a:latin typeface="Cambria"/>
                <a:cs typeface="Cambria"/>
              </a:rPr>
              <a:t>d</a:t>
            </a:r>
            <a:r>
              <a:rPr lang="en-IN" sz="2000" spc="-5" dirty="0">
                <a:latin typeface="Cambria"/>
                <a:cs typeface="Cambria"/>
              </a:rPr>
              <a:t>esig</a:t>
            </a:r>
            <a:r>
              <a:rPr lang="en-IN" sz="2000" spc="-15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for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re</a:t>
            </a:r>
            <a:r>
              <a:rPr lang="en-IN" sz="2000" spc="-15" dirty="0">
                <a:latin typeface="Cambria"/>
                <a:cs typeface="Cambria"/>
              </a:rPr>
              <a:t>d</a:t>
            </a:r>
            <a:r>
              <a:rPr lang="en-IN" sz="2000" dirty="0">
                <a:latin typeface="Cambria"/>
                <a:cs typeface="Cambria"/>
              </a:rPr>
              <a:t>ict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outp</a:t>
            </a:r>
            <a:r>
              <a:rPr lang="en-IN" sz="2000" spc="-10" dirty="0">
                <a:latin typeface="Cambria"/>
                <a:cs typeface="Cambria"/>
              </a:rPr>
              <a:t>uts: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L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g</a:t>
            </a:r>
            <a:r>
              <a:rPr lang="en-IN" sz="2000" spc="-15" dirty="0">
                <a:latin typeface="Cambria"/>
                <a:cs typeface="Cambria"/>
              </a:rPr>
              <a:t>C</a:t>
            </a:r>
            <a:r>
              <a:rPr lang="en-IN" sz="2000" spc="-10" dirty="0">
                <a:latin typeface="Cambria"/>
                <a:cs typeface="Cambria"/>
              </a:rPr>
              <a:t>hain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15" dirty="0">
                <a:latin typeface="Cambria"/>
                <a:cs typeface="Cambria"/>
              </a:rPr>
              <a:t>h</a:t>
            </a:r>
            <a:r>
              <a:rPr lang="en-IN" sz="2000" spc="-5" dirty="0">
                <a:latin typeface="Cambria"/>
                <a:cs typeface="Cambria"/>
              </a:rPr>
              <a:t>est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ion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wit</a:t>
            </a:r>
            <a:r>
              <a:rPr lang="en-IN" sz="2000" dirty="0">
                <a:latin typeface="Cambria"/>
                <a:cs typeface="Cambria"/>
              </a:rPr>
              <a:t>h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schem</a:t>
            </a:r>
            <a:r>
              <a:rPr lang="en-IN" sz="2000" spc="-5" dirty="0">
                <a:latin typeface="Cambria"/>
                <a:cs typeface="Cambria"/>
              </a:rPr>
              <a:t>a-</a:t>
            </a:r>
            <a:r>
              <a:rPr lang="en-IN" sz="2000" spc="-10" dirty="0">
                <a:latin typeface="Cambria"/>
                <a:cs typeface="Cambria"/>
              </a:rPr>
              <a:t>enf</a:t>
            </a: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rc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res</a:t>
            </a:r>
            <a:r>
              <a:rPr lang="en-IN" sz="2000" spc="-5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onses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 err="1">
                <a:latin typeface="Cambria"/>
                <a:cs typeface="Cambria"/>
              </a:rPr>
              <a:t>Zo</a:t>
            </a:r>
            <a:r>
              <a:rPr lang="en-IN" sz="2000" spc="-5" dirty="0" err="1">
                <a:latin typeface="Cambria"/>
                <a:cs typeface="Cambria"/>
              </a:rPr>
              <a:t>d</a:t>
            </a:r>
            <a:r>
              <a:rPr lang="en-IN" sz="2000" spc="-5" dirty="0">
                <a:latin typeface="Cambria"/>
                <a:cs typeface="Cambria"/>
              </a:rPr>
              <a:t>-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15" dirty="0">
                <a:latin typeface="Cambria"/>
                <a:cs typeface="Cambria"/>
              </a:rPr>
              <a:t>as</a:t>
            </a:r>
            <a:r>
              <a:rPr lang="en-IN" sz="2000" spc="-2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2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rminist</a:t>
            </a:r>
            <a:r>
              <a:rPr lang="en-IN" sz="2000" spc="-15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st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uctur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JS</a:t>
            </a: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N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5" dirty="0">
                <a:latin typeface="Cambria"/>
                <a:cs typeface="Cambria"/>
              </a:rPr>
              <a:t>arser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spc="-20" dirty="0">
                <a:latin typeface="Cambria"/>
                <a:cs typeface="Cambria"/>
              </a:rPr>
              <a:t>C</a:t>
            </a:r>
            <a:r>
              <a:rPr lang="en-IN" sz="2000" dirty="0">
                <a:latin typeface="Cambria"/>
                <a:cs typeface="Cambria"/>
              </a:rPr>
              <a:t>R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+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PDF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5" dirty="0">
                <a:latin typeface="Cambria"/>
                <a:cs typeface="Cambria"/>
              </a:rPr>
              <a:t>arsin</a:t>
            </a:r>
            <a:r>
              <a:rPr lang="en-IN" sz="2000" spc="-10" dirty="0">
                <a:latin typeface="Cambria"/>
                <a:cs typeface="Cambria"/>
              </a:rPr>
              <a:t>g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i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2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lin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(plan</a:t>
            </a:r>
            <a:r>
              <a:rPr lang="en-IN" sz="2000" spc="-5" dirty="0">
                <a:latin typeface="Cambria"/>
                <a:cs typeface="Cambria"/>
              </a:rPr>
              <a:t>s,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25" dirty="0">
                <a:latin typeface="Cambria"/>
                <a:cs typeface="Cambria"/>
              </a:rPr>
              <a:t>s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ecs,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images)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Met</a:t>
            </a:r>
            <a:r>
              <a:rPr lang="en-IN" sz="2000" spc="-10" dirty="0">
                <a:latin typeface="Cambria"/>
                <a:cs typeface="Cambria"/>
              </a:rPr>
              <a:t>a</a:t>
            </a:r>
            <a:r>
              <a:rPr lang="en-IN" sz="2000" spc="-5" dirty="0">
                <a:latin typeface="Cambria"/>
                <a:cs typeface="Cambria"/>
              </a:rPr>
              <a:t>da</a:t>
            </a:r>
            <a:r>
              <a:rPr lang="en-IN" sz="2000" dirty="0">
                <a:latin typeface="Cambria"/>
                <a:cs typeface="Cambria"/>
              </a:rPr>
              <a:t>ta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5" dirty="0">
                <a:latin typeface="Cambria"/>
                <a:cs typeface="Cambria"/>
              </a:rPr>
              <a:t>ag</a:t>
            </a:r>
            <a:r>
              <a:rPr lang="en-IN" sz="2000" spc="-10" dirty="0">
                <a:latin typeface="Cambria"/>
                <a:cs typeface="Cambria"/>
              </a:rPr>
              <a:t>g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(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oo</a:t>
            </a:r>
            <a:r>
              <a:rPr lang="en-IN" sz="2000" spc="-15" dirty="0">
                <a:latin typeface="Cambria"/>
                <a:cs typeface="Cambria"/>
              </a:rPr>
              <a:t>m</a:t>
            </a:r>
            <a:r>
              <a:rPr lang="en-IN" sz="2000" spc="-5" dirty="0">
                <a:latin typeface="Cambria"/>
                <a:cs typeface="Cambria"/>
              </a:rPr>
              <a:t>s,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tra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20" dirty="0">
                <a:latin typeface="Cambria"/>
                <a:cs typeface="Cambria"/>
              </a:rPr>
              <a:t>s</a:t>
            </a:r>
            <a:r>
              <a:rPr lang="en-IN" sz="2000" dirty="0">
                <a:latin typeface="Cambria"/>
                <a:cs typeface="Cambria"/>
              </a:rPr>
              <a:t>,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sheets,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lev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15" dirty="0">
                <a:latin typeface="Cambria"/>
                <a:cs typeface="Cambria"/>
              </a:rPr>
              <a:t>l</a:t>
            </a:r>
            <a:r>
              <a:rPr lang="en-IN" sz="2000" spc="-5" dirty="0">
                <a:latin typeface="Cambria"/>
                <a:cs typeface="Cambria"/>
              </a:rPr>
              <a:t>s)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5" dirty="0">
                <a:latin typeface="Cambria"/>
                <a:cs typeface="Cambria"/>
              </a:rPr>
              <a:t>C</a:t>
            </a:r>
            <a:r>
              <a:rPr lang="en-IN" sz="2000" dirty="0">
                <a:latin typeface="Cambria"/>
                <a:cs typeface="Cambria"/>
              </a:rPr>
              <a:t>h</a:t>
            </a:r>
            <a:r>
              <a:rPr lang="en-IN" sz="2000" spc="-5" dirty="0">
                <a:latin typeface="Cambria"/>
                <a:cs typeface="Cambria"/>
              </a:rPr>
              <a:t>unkin</a:t>
            </a:r>
            <a:r>
              <a:rPr lang="en-IN" sz="2000" dirty="0">
                <a:latin typeface="Cambria"/>
                <a:cs typeface="Cambria"/>
              </a:rPr>
              <a:t>g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+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emb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dding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f</a:t>
            </a: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spc="-5" dirty="0">
                <a:latin typeface="Cambria"/>
                <a:cs typeface="Cambria"/>
              </a:rPr>
              <a:t>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g</a:t>
            </a:r>
            <a:r>
              <a:rPr lang="en-IN" sz="2000" dirty="0">
                <a:latin typeface="Cambria"/>
                <a:cs typeface="Cambria"/>
              </a:rPr>
              <a:t>et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et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ie</a:t>
            </a: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spc="-5" dirty="0">
                <a:latin typeface="Cambria"/>
                <a:cs typeface="Cambria"/>
              </a:rPr>
              <a:t>al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dirty="0">
                <a:latin typeface="Cambria"/>
                <a:cs typeface="Cambria"/>
              </a:rPr>
              <a:t>ect</a:t>
            </a:r>
            <a:r>
              <a:rPr lang="en-IN" sz="2000" spc="-10" dirty="0">
                <a:latin typeface="Cambria"/>
                <a:cs typeface="Cambria"/>
              </a:rPr>
              <a:t>or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search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f</a:t>
            </a:r>
            <a:r>
              <a:rPr lang="en-IN" sz="2000" spc="-5" dirty="0">
                <a:latin typeface="Cambria"/>
                <a:cs typeface="Cambria"/>
              </a:rPr>
              <a:t>or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seman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ele</a:t>
            </a: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ce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RA</a:t>
            </a:r>
            <a:r>
              <a:rPr lang="en-IN" sz="2000" spc="-10" dirty="0">
                <a:latin typeface="Cambria"/>
                <a:cs typeface="Cambria"/>
              </a:rPr>
              <a:t>G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w</a:t>
            </a:r>
            <a:r>
              <a:rPr lang="en-IN" sz="2000" dirty="0">
                <a:latin typeface="Cambria"/>
                <a:cs typeface="Cambria"/>
              </a:rPr>
              <a:t>it</a:t>
            </a:r>
            <a:r>
              <a:rPr lang="en-IN" sz="2000" spc="-10" dirty="0">
                <a:latin typeface="Cambria"/>
                <a:cs typeface="Cambria"/>
              </a:rPr>
              <a:t>h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c</a:t>
            </a:r>
            <a:r>
              <a:rPr lang="en-IN" sz="2000" dirty="0">
                <a:latin typeface="Cambria"/>
                <a:cs typeface="Cambria"/>
              </a:rPr>
              <a:t>it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ions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5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evid</a:t>
            </a:r>
            <a:r>
              <a:rPr lang="en-IN" sz="2000" spc="-10" dirty="0">
                <a:latin typeface="Cambria"/>
                <a:cs typeface="Cambria"/>
              </a:rPr>
              <a:t>ence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references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spc="-20" dirty="0">
                <a:latin typeface="Cambria"/>
                <a:cs typeface="Cambria"/>
              </a:rPr>
              <a:t>h</a:t>
            </a:r>
            <a:r>
              <a:rPr lang="en-IN" sz="2000" spc="-5" dirty="0">
                <a:latin typeface="Cambria"/>
                <a:cs typeface="Cambria"/>
              </a:rPr>
              <a:t>is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15" dirty="0">
                <a:latin typeface="Cambria"/>
                <a:cs typeface="Cambria"/>
              </a:rPr>
              <a:t>nsur</a:t>
            </a:r>
            <a:r>
              <a:rPr lang="en-IN" sz="2000" spc="-10" dirty="0">
                <a:latin typeface="Cambria"/>
                <a:cs typeface="Cambria"/>
              </a:rPr>
              <a:t>es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he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15" dirty="0">
                <a:latin typeface="Cambria"/>
                <a:cs typeface="Cambria"/>
              </a:rPr>
              <a:t>y</a:t>
            </a:r>
            <a:r>
              <a:rPr lang="en-IN" sz="2000" spc="-10" dirty="0">
                <a:latin typeface="Cambria"/>
                <a:cs typeface="Cambria"/>
              </a:rPr>
              <a:t>stem: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et</a:t>
            </a:r>
            <a:r>
              <a:rPr lang="en-IN" sz="2000" spc="-15" dirty="0">
                <a:latin typeface="Cambria"/>
                <a:cs typeface="Cambria"/>
              </a:rPr>
              <a:t>urn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s</a:t>
            </a:r>
            <a:r>
              <a:rPr lang="en-IN" sz="2000" b="1" spc="5" dirty="0">
                <a:latin typeface="Cambria"/>
                <a:cs typeface="Cambria"/>
              </a:rPr>
              <a:t>t</a:t>
            </a:r>
            <a:r>
              <a:rPr lang="en-IN" sz="2000" b="1" dirty="0">
                <a:latin typeface="Cambria"/>
                <a:cs typeface="Cambria"/>
              </a:rPr>
              <a:t>a</a:t>
            </a:r>
            <a:r>
              <a:rPr lang="en-IN" sz="2000" b="1" spc="-5" dirty="0">
                <a:latin typeface="Cambria"/>
                <a:cs typeface="Cambria"/>
              </a:rPr>
              <a:t>ble</a:t>
            </a:r>
            <a:r>
              <a:rPr lang="en-IN" sz="2000" b="1" dirty="0">
                <a:latin typeface="Cambria"/>
                <a:cs typeface="Cambria"/>
              </a:rPr>
              <a:t>,</a:t>
            </a:r>
            <a:r>
              <a:rPr lang="en-IN" sz="2000" b="1" spc="-35" dirty="0">
                <a:latin typeface="Times New Roman"/>
                <a:cs typeface="Times New Roman"/>
              </a:rPr>
              <a:t> </a:t>
            </a:r>
            <a:r>
              <a:rPr lang="en-IN" sz="2000" b="1" spc="-5" dirty="0">
                <a:latin typeface="Cambria"/>
                <a:cs typeface="Cambria"/>
              </a:rPr>
              <a:t>ma</a:t>
            </a:r>
            <a:r>
              <a:rPr lang="en-IN" sz="2000" b="1" dirty="0">
                <a:latin typeface="Cambria"/>
                <a:cs typeface="Cambria"/>
              </a:rPr>
              <a:t>c</a:t>
            </a:r>
            <a:r>
              <a:rPr lang="en-IN" sz="2000" b="1" spc="-10" dirty="0">
                <a:latin typeface="Cambria"/>
                <a:cs typeface="Cambria"/>
              </a:rPr>
              <a:t>hi</a:t>
            </a:r>
            <a:r>
              <a:rPr lang="en-IN" sz="2000" b="1" spc="-30" dirty="0">
                <a:latin typeface="Cambria"/>
                <a:cs typeface="Cambria"/>
              </a:rPr>
              <a:t>n</a:t>
            </a:r>
            <a:r>
              <a:rPr lang="en-IN" sz="2000" b="1" spc="-5" dirty="0">
                <a:latin typeface="Cambria"/>
                <a:cs typeface="Cambria"/>
              </a:rPr>
              <a:t>e-</a:t>
            </a:r>
            <a:r>
              <a:rPr lang="en-IN" sz="2000" b="1" dirty="0">
                <a:latin typeface="Cambria"/>
                <a:cs typeface="Cambria"/>
              </a:rPr>
              <a:t>consum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spc="-5" dirty="0">
                <a:latin typeface="Cambria"/>
                <a:cs typeface="Cambria"/>
              </a:rPr>
              <a:t>bl</a:t>
            </a:r>
            <a:r>
              <a:rPr lang="en-IN" sz="2000" b="1" dirty="0">
                <a:latin typeface="Cambria"/>
                <a:cs typeface="Cambria"/>
              </a:rPr>
              <a:t>e</a:t>
            </a:r>
            <a:r>
              <a:rPr lang="en-IN" sz="2000" b="1" spc="-35" dirty="0">
                <a:latin typeface="Times New Roman"/>
                <a:cs typeface="Times New Roman"/>
              </a:rPr>
              <a:t> </a:t>
            </a:r>
            <a:r>
              <a:rPr lang="en-IN" sz="2000" b="1" spc="-5" dirty="0">
                <a:latin typeface="Cambria"/>
                <a:cs typeface="Cambria"/>
              </a:rPr>
              <a:t>o</a:t>
            </a:r>
            <a:r>
              <a:rPr lang="en-IN" sz="2000" b="1" spc="-10" dirty="0">
                <a:latin typeface="Cambria"/>
                <a:cs typeface="Cambria"/>
              </a:rPr>
              <a:t>u</a:t>
            </a:r>
            <a:r>
              <a:rPr lang="en-IN" sz="2000" b="1" dirty="0">
                <a:latin typeface="Cambria"/>
                <a:cs typeface="Cambria"/>
              </a:rPr>
              <a:t>tp</a:t>
            </a:r>
            <a:r>
              <a:rPr lang="en-IN" sz="2000" b="1" spc="-10" dirty="0">
                <a:latin typeface="Cambria"/>
                <a:cs typeface="Cambria"/>
              </a:rPr>
              <a:t>u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10" dirty="0">
                <a:latin typeface="Cambria"/>
                <a:cs typeface="Cambria"/>
              </a:rPr>
              <a:t>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supp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comp</a:t>
            </a:r>
            <a:r>
              <a:rPr lang="en-IN" sz="2000" b="1" spc="-5" dirty="0">
                <a:latin typeface="Cambria"/>
                <a:cs typeface="Cambria"/>
              </a:rPr>
              <a:t>os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spc="-5" dirty="0">
                <a:latin typeface="Cambria"/>
                <a:cs typeface="Cambria"/>
              </a:rPr>
              <a:t>bl</a:t>
            </a:r>
            <a:r>
              <a:rPr lang="en-IN" sz="2000" b="1" dirty="0">
                <a:latin typeface="Cambria"/>
                <a:cs typeface="Cambria"/>
              </a:rPr>
              <a:t>e</a:t>
            </a:r>
            <a:r>
              <a:rPr lang="en-IN" sz="2000" b="1" spc="-50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U</a:t>
            </a:r>
            <a:r>
              <a:rPr lang="en-IN" sz="2000" b="1" spc="-5" dirty="0">
                <a:latin typeface="Cambria"/>
                <a:cs typeface="Cambria"/>
              </a:rPr>
              <a:t>I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spc="-15" dirty="0">
                <a:latin typeface="Cambria"/>
                <a:cs typeface="Cambria"/>
              </a:rPr>
              <a:t>re</a:t>
            </a:r>
            <a:r>
              <a:rPr lang="en-IN" sz="2000" b="1" spc="-20" dirty="0">
                <a:latin typeface="Cambria"/>
                <a:cs typeface="Cambria"/>
              </a:rPr>
              <a:t>n</a:t>
            </a:r>
            <a:r>
              <a:rPr lang="en-IN" sz="2000" b="1" dirty="0">
                <a:latin typeface="Cambria"/>
                <a:cs typeface="Cambria"/>
              </a:rPr>
              <a:t>der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n</a:t>
            </a:r>
            <a:r>
              <a:rPr lang="en-IN" sz="2000" b="1" dirty="0">
                <a:latin typeface="Cambria"/>
                <a:cs typeface="Cambria"/>
              </a:rPr>
              <a:t>g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5" dirty="0">
                <a:latin typeface="Cambria"/>
                <a:cs typeface="Cambria"/>
              </a:rPr>
              <a:t>avo</a:t>
            </a:r>
            <a:r>
              <a:rPr lang="en-IN" sz="2000" spc="-5" dirty="0">
                <a:latin typeface="Cambria"/>
                <a:cs typeface="Cambria"/>
              </a:rPr>
              <a:t>id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f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e-f</a:t>
            </a: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m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h</a:t>
            </a:r>
            <a:r>
              <a:rPr lang="en-IN" sz="2000" spc="-5" dirty="0">
                <a:latin typeface="Cambria"/>
                <a:cs typeface="Cambria"/>
              </a:rPr>
              <a:t>all</a:t>
            </a:r>
            <a:r>
              <a:rPr lang="en-IN" sz="2000" spc="5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cin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res</a:t>
            </a:r>
            <a:r>
              <a:rPr lang="en-IN" sz="2000" spc="-5" dirty="0">
                <a:latin typeface="Cambria"/>
                <a:cs typeface="Cambria"/>
              </a:rPr>
              <a:t>p</a:t>
            </a:r>
            <a:r>
              <a:rPr lang="en-IN" sz="2000" spc="-25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ns</a:t>
            </a:r>
            <a:r>
              <a:rPr lang="en-IN" sz="2000" spc="-10" dirty="0">
                <a:latin typeface="Cambria"/>
                <a:cs typeface="Cambria"/>
              </a:rPr>
              <a:t>es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int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g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es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clea</a:t>
            </a:r>
            <a:r>
              <a:rPr lang="en-IN" sz="2000" spc="-5" dirty="0">
                <a:latin typeface="Cambria"/>
                <a:cs typeface="Cambria"/>
              </a:rPr>
              <a:t>nl</a:t>
            </a:r>
            <a:r>
              <a:rPr lang="en-IN" sz="2000" dirty="0">
                <a:latin typeface="Cambria"/>
                <a:cs typeface="Cambria"/>
              </a:rPr>
              <a:t>y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int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5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lan</a:t>
            </a:r>
            <a:r>
              <a:rPr lang="en-IN" sz="2000" spc="5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15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dg</a:t>
            </a:r>
            <a:r>
              <a:rPr lang="en-IN" sz="2000" dirty="0">
                <a:latin typeface="Cambria"/>
                <a:cs typeface="Cambria"/>
              </a:rPr>
              <a:t>et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wo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k</a:t>
            </a:r>
            <a:r>
              <a:rPr lang="en-IN" sz="2000" dirty="0">
                <a:latin typeface="Cambria"/>
                <a:cs typeface="Cambria"/>
              </a:rPr>
              <a:t>f</a:t>
            </a:r>
            <a:r>
              <a:rPr lang="en-IN" sz="2000" spc="-10" dirty="0">
                <a:latin typeface="Cambria"/>
                <a:cs typeface="Cambria"/>
              </a:rPr>
              <a:t>l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ws</a:t>
            </a:r>
            <a:endParaRPr lang="en-IN" sz="2000" dirty="0">
              <a:latin typeface="Cambria"/>
              <a:cs typeface="Cambr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4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471C44FE-3B10-2B4F-8309-9090C85083EB}"/>
              </a:ext>
            </a:extLst>
          </p:cNvPr>
          <p:cNvSpPr/>
          <p:nvPr/>
        </p:nvSpPr>
        <p:spPr>
          <a:xfrm>
            <a:off x="914399" y="516367"/>
            <a:ext cx="10391887" cy="5744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53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198AE-ED3F-1D49-868F-BA1A957D9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6066"/>
            <a:ext cx="5519569" cy="5380897"/>
          </a:xfrm>
        </p:spPr>
        <p:txBody>
          <a:bodyPr>
            <a:normAutofit fontScale="85000" lnSpcReduction="20000"/>
          </a:bodyPr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 startAt="2"/>
              <a:tabLst>
                <a:tab pos="197485" algn="l"/>
              </a:tabLst>
            </a:pP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Knowle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d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g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5" dirty="0" err="1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400" b="1" spc="-15" dirty="0" err="1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 err="1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spc="5" dirty="0" err="1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r>
              <a:rPr lang="en-IN" sz="2400" b="1" spc="-15" dirty="0" err="1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 err="1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spc="-5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&amp;</a:t>
            </a:r>
            <a:r>
              <a:rPr lang="en-IN" sz="2400" b="1" spc="-4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Mul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imo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d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al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g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ti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lang="en-IN" sz="2000" spc="-5" dirty="0">
                <a:latin typeface="Cambria"/>
                <a:cs typeface="Cambria"/>
              </a:rPr>
              <a:t>Buil</a:t>
            </a:r>
            <a:r>
              <a:rPr lang="en-IN" sz="2000" dirty="0">
                <a:latin typeface="Cambria"/>
                <a:cs typeface="Cambria"/>
              </a:rPr>
              <a:t>d</a:t>
            </a:r>
            <a:r>
              <a:rPr lang="en-IN" sz="2000" spc="-15" dirty="0">
                <a:latin typeface="Cambria"/>
                <a:cs typeface="Cambria"/>
              </a:rPr>
              <a:t>Wis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ingests: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lan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5" dirty="0">
                <a:latin typeface="Cambria"/>
                <a:cs typeface="Cambria"/>
              </a:rPr>
              <a:t>lue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spc="-10" dirty="0">
                <a:latin typeface="Cambria"/>
                <a:cs typeface="Cambria"/>
              </a:rPr>
              <a:t>ts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(PD</a:t>
            </a:r>
            <a:r>
              <a:rPr lang="en-IN" sz="2000" spc="-25" dirty="0">
                <a:latin typeface="Cambria"/>
                <a:cs typeface="Cambria"/>
              </a:rPr>
              <a:t>F</a:t>
            </a:r>
            <a:r>
              <a:rPr lang="en-IN" sz="2000" spc="-5" dirty="0">
                <a:latin typeface="Cambria"/>
                <a:cs typeface="Cambria"/>
              </a:rPr>
              <a:t>)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images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no</a:t>
            </a: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2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mark</a:t>
            </a:r>
            <a:r>
              <a:rPr lang="en-IN" sz="2000" spc="-5" dirty="0">
                <a:latin typeface="Cambria"/>
                <a:cs typeface="Cambria"/>
              </a:rPr>
              <a:t>ups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tra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oc</a:t>
            </a:r>
            <a:r>
              <a:rPr lang="en-IN" sz="2000" spc="-20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ment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c</a:t>
            </a:r>
            <a:r>
              <a:rPr lang="en-IN" sz="2000" spc="-5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stomer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</a:t>
            </a:r>
            <a:r>
              <a:rPr lang="en-IN" sz="2000" spc="-5" dirty="0">
                <a:latin typeface="Cambria"/>
                <a:cs typeface="Cambria"/>
              </a:rPr>
              <a:t>q</a:t>
            </a:r>
            <a:r>
              <a:rPr lang="en-IN" sz="2000" spc="-10" dirty="0">
                <a:latin typeface="Cambria"/>
                <a:cs typeface="Cambria"/>
              </a:rPr>
              <a:t>uiremen</a:t>
            </a:r>
            <a:r>
              <a:rPr lang="en-IN" sz="2000" spc="-5" dirty="0">
                <a:latin typeface="Cambria"/>
                <a:cs typeface="Cambria"/>
              </a:rPr>
              <a:t>ts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000" spc="-5" dirty="0">
                <a:latin typeface="Cambria"/>
                <a:cs typeface="Cambria"/>
              </a:rPr>
              <a:t>Pipeli</a:t>
            </a:r>
            <a:r>
              <a:rPr lang="en-IN" sz="2000" spc="-15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cl</a:t>
            </a:r>
            <a:r>
              <a:rPr lang="en-IN" sz="2000" spc="-10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des: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spc="-20" dirty="0">
                <a:latin typeface="Cambria"/>
                <a:cs typeface="Cambria"/>
              </a:rPr>
              <a:t>C</a:t>
            </a:r>
            <a:r>
              <a:rPr lang="en-IN" sz="2000" dirty="0">
                <a:latin typeface="Cambria"/>
                <a:cs typeface="Cambria"/>
              </a:rPr>
              <a:t>R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+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LL</a:t>
            </a:r>
            <a:r>
              <a:rPr lang="en-IN" sz="2000" dirty="0">
                <a:latin typeface="Cambria"/>
                <a:cs typeface="Cambria"/>
              </a:rPr>
              <a:t>M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5" dirty="0">
                <a:latin typeface="Cambria"/>
                <a:cs typeface="Cambria"/>
              </a:rPr>
              <a:t>arsing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x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mali</a:t>
            </a:r>
            <a:r>
              <a:rPr lang="en-IN" sz="2000" spc="-5" dirty="0">
                <a:latin typeface="Cambria"/>
                <a:cs typeface="Cambria"/>
              </a:rPr>
              <a:t>za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ion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str</a:t>
            </a:r>
            <a:r>
              <a:rPr lang="en-IN" sz="2000" spc="-20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ctu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l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meta</a:t>
            </a:r>
            <a:r>
              <a:rPr lang="en-IN" sz="2000" spc="-5" dirty="0">
                <a:latin typeface="Cambria"/>
                <a:cs typeface="Cambria"/>
              </a:rPr>
              <a:t>da</a:t>
            </a:r>
            <a:r>
              <a:rPr lang="en-IN" sz="2000" dirty="0">
                <a:latin typeface="Cambria"/>
                <a:cs typeface="Cambria"/>
              </a:rPr>
              <a:t>ta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xtract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15" dirty="0">
                <a:latin typeface="Cambria"/>
                <a:cs typeface="Cambria"/>
              </a:rPr>
              <a:t>h</a:t>
            </a:r>
            <a:r>
              <a:rPr lang="en-IN" sz="2000" spc="-5" dirty="0">
                <a:latin typeface="Cambria"/>
                <a:cs typeface="Cambria"/>
              </a:rPr>
              <a:t>un</a:t>
            </a:r>
            <a:r>
              <a:rPr lang="en-IN" sz="2000" spc="-10" dirty="0">
                <a:latin typeface="Cambria"/>
                <a:cs typeface="Cambria"/>
              </a:rPr>
              <a:t>k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15" dirty="0">
                <a:latin typeface="Cambria"/>
                <a:cs typeface="Cambria"/>
              </a:rPr>
              <a:t>y</a:t>
            </a:r>
            <a:r>
              <a:rPr lang="en-IN" sz="2000" spc="-5" dirty="0">
                <a:latin typeface="Cambria"/>
                <a:cs typeface="Cambria"/>
              </a:rPr>
              <a:t>:</a:t>
            </a:r>
            <a:endParaRPr lang="en-IN" sz="2000" dirty="0">
              <a:latin typeface="Cambria"/>
              <a:cs typeface="Cambria"/>
            </a:endParaRPr>
          </a:p>
          <a:p>
            <a:pPr marL="926465" lvl="2" indent="-304800">
              <a:lnSpc>
                <a:spcPct val="100000"/>
              </a:lnSpc>
              <a:spcBef>
                <a:spcPts val="145"/>
              </a:spcBef>
              <a:buFont typeface="Cambria"/>
              <a:buChar char="–"/>
              <a:tabLst>
                <a:tab pos="927100" algn="l"/>
              </a:tabLst>
            </a:pPr>
            <a:r>
              <a:rPr lang="en-IN" spc="-10" dirty="0">
                <a:latin typeface="Cambria"/>
                <a:cs typeface="Cambria"/>
              </a:rPr>
              <a:t>h</a:t>
            </a:r>
            <a:r>
              <a:rPr lang="en-IN" spc="-15" dirty="0">
                <a:latin typeface="Cambria"/>
                <a:cs typeface="Cambria"/>
              </a:rPr>
              <a:t>o</a:t>
            </a:r>
            <a:r>
              <a:rPr lang="en-IN" spc="-10" dirty="0">
                <a:latin typeface="Cambria"/>
                <a:cs typeface="Cambria"/>
              </a:rPr>
              <a:t>me</a:t>
            </a:r>
            <a:r>
              <a:rPr lang="en-IN" spc="-40" dirty="0">
                <a:latin typeface="Times New Roman"/>
                <a:cs typeface="Times New Roman"/>
              </a:rPr>
              <a:t> </a:t>
            </a:r>
            <a:r>
              <a:rPr lang="en-IN" dirty="0">
                <a:latin typeface="Cambria"/>
                <a:cs typeface="Cambria"/>
              </a:rPr>
              <a:t>/</a:t>
            </a:r>
            <a:r>
              <a:rPr lang="en-IN" spc="-40" dirty="0">
                <a:latin typeface="Times New Roman"/>
                <a:cs typeface="Times New Roman"/>
              </a:rPr>
              <a:t> </a:t>
            </a:r>
            <a:r>
              <a:rPr lang="en-IN" dirty="0">
                <a:latin typeface="Cambria"/>
                <a:cs typeface="Cambria"/>
              </a:rPr>
              <a:t>p</a:t>
            </a:r>
            <a:r>
              <a:rPr lang="en-IN" spc="-10" dirty="0">
                <a:latin typeface="Cambria"/>
                <a:cs typeface="Cambria"/>
              </a:rPr>
              <a:t>roje</a:t>
            </a:r>
            <a:r>
              <a:rPr lang="en-IN" dirty="0">
                <a:latin typeface="Cambria"/>
                <a:cs typeface="Cambria"/>
              </a:rPr>
              <a:t>ct</a:t>
            </a:r>
          </a:p>
          <a:p>
            <a:pPr marL="926465" lvl="2" indent="-304800">
              <a:lnSpc>
                <a:spcPct val="100000"/>
              </a:lnSpc>
              <a:spcBef>
                <a:spcPts val="155"/>
              </a:spcBef>
              <a:buFont typeface="Cambria"/>
              <a:buChar char="–"/>
              <a:tabLst>
                <a:tab pos="927100" algn="l"/>
              </a:tabLst>
            </a:pPr>
            <a:r>
              <a:rPr lang="en-IN" spc="-10" dirty="0">
                <a:latin typeface="Cambria"/>
                <a:cs typeface="Cambria"/>
              </a:rPr>
              <a:t>tra</a:t>
            </a:r>
            <a:r>
              <a:rPr lang="en-IN" spc="-5" dirty="0">
                <a:latin typeface="Cambria"/>
                <a:cs typeface="Cambria"/>
              </a:rPr>
              <a:t>d</a:t>
            </a:r>
            <a:r>
              <a:rPr lang="en-IN" spc="-10" dirty="0">
                <a:latin typeface="Cambria"/>
                <a:cs typeface="Cambria"/>
              </a:rPr>
              <a:t>e</a:t>
            </a:r>
            <a:endParaRPr lang="en-IN" dirty="0">
              <a:latin typeface="Cambria"/>
              <a:cs typeface="Cambria"/>
            </a:endParaRPr>
          </a:p>
          <a:p>
            <a:pPr marL="926465" lvl="2" indent="-304800">
              <a:lnSpc>
                <a:spcPct val="100000"/>
              </a:lnSpc>
              <a:spcBef>
                <a:spcPts val="145"/>
              </a:spcBef>
              <a:buFont typeface="Cambria"/>
              <a:buChar char="–"/>
              <a:tabLst>
                <a:tab pos="927100" algn="l"/>
              </a:tabLst>
            </a:pPr>
            <a:r>
              <a:rPr lang="en-IN" spc="-10" dirty="0">
                <a:latin typeface="Cambria"/>
                <a:cs typeface="Cambria"/>
              </a:rPr>
              <a:t>sheet</a:t>
            </a:r>
            <a:r>
              <a:rPr lang="en-IN" spc="-35" dirty="0">
                <a:latin typeface="Times New Roman"/>
                <a:cs typeface="Times New Roman"/>
              </a:rPr>
              <a:t> </a:t>
            </a:r>
            <a:r>
              <a:rPr lang="en-IN" dirty="0">
                <a:latin typeface="Cambria"/>
                <a:cs typeface="Cambria"/>
              </a:rPr>
              <a:t>/</a:t>
            </a:r>
            <a:r>
              <a:rPr lang="en-IN" spc="-40" dirty="0">
                <a:latin typeface="Times New Roman"/>
                <a:cs typeface="Times New Roman"/>
              </a:rPr>
              <a:t> </a:t>
            </a:r>
            <a:r>
              <a:rPr lang="en-IN" dirty="0">
                <a:latin typeface="Cambria"/>
                <a:cs typeface="Cambria"/>
              </a:rPr>
              <a:t>p</a:t>
            </a:r>
            <a:r>
              <a:rPr lang="en-IN" spc="-5" dirty="0">
                <a:latin typeface="Cambria"/>
                <a:cs typeface="Cambria"/>
              </a:rPr>
              <a:t>age</a:t>
            </a:r>
            <a:endParaRPr lang="en-IN" dirty="0">
              <a:latin typeface="Cambria"/>
              <a:cs typeface="Cambria"/>
            </a:endParaRPr>
          </a:p>
          <a:p>
            <a:pPr marL="926465" lvl="2" indent="-304800">
              <a:lnSpc>
                <a:spcPct val="100000"/>
              </a:lnSpc>
              <a:spcBef>
                <a:spcPts val="145"/>
              </a:spcBef>
              <a:buFont typeface="Cambria"/>
              <a:buChar char="–"/>
              <a:tabLst>
                <a:tab pos="927100" algn="l"/>
              </a:tabLst>
            </a:pPr>
            <a:r>
              <a:rPr lang="en-IN" spc="-10" dirty="0">
                <a:latin typeface="Cambria"/>
                <a:cs typeface="Cambria"/>
              </a:rPr>
              <a:t>region</a:t>
            </a:r>
            <a:r>
              <a:rPr lang="en-IN" spc="-40" dirty="0">
                <a:latin typeface="Times New Roman"/>
                <a:cs typeface="Times New Roman"/>
              </a:rPr>
              <a:t> </a:t>
            </a:r>
            <a:r>
              <a:rPr lang="en-IN" dirty="0">
                <a:latin typeface="Cambria"/>
                <a:cs typeface="Cambria"/>
              </a:rPr>
              <a:t>(</a:t>
            </a:r>
            <a:r>
              <a:rPr lang="en-IN" spc="-10" dirty="0">
                <a:latin typeface="Cambria"/>
                <a:cs typeface="Cambria"/>
              </a:rPr>
              <a:t>when</a:t>
            </a:r>
            <a:r>
              <a:rPr lang="en-IN" spc="-40" dirty="0">
                <a:latin typeface="Times New Roman"/>
                <a:cs typeface="Times New Roman"/>
              </a:rPr>
              <a:t> </a:t>
            </a:r>
            <a:r>
              <a:rPr lang="en-IN" spc="-10" dirty="0">
                <a:latin typeface="Cambria"/>
                <a:cs typeface="Cambria"/>
              </a:rPr>
              <a:t>coo</a:t>
            </a:r>
            <a:r>
              <a:rPr lang="en-IN" spc="-15" dirty="0">
                <a:latin typeface="Cambria"/>
                <a:cs typeface="Cambria"/>
              </a:rPr>
              <a:t>r</a:t>
            </a:r>
            <a:r>
              <a:rPr lang="en-IN" spc="-5" dirty="0">
                <a:latin typeface="Cambria"/>
                <a:cs typeface="Cambria"/>
              </a:rPr>
              <a:t>dina</a:t>
            </a:r>
            <a:r>
              <a:rPr lang="en-IN" dirty="0">
                <a:latin typeface="Cambria"/>
                <a:cs typeface="Cambria"/>
              </a:rPr>
              <a:t>t</a:t>
            </a:r>
            <a:r>
              <a:rPr lang="en-IN" spc="-10" dirty="0">
                <a:latin typeface="Cambria"/>
                <a:cs typeface="Cambria"/>
              </a:rPr>
              <a:t>es</a:t>
            </a:r>
            <a:r>
              <a:rPr lang="en-IN" spc="-40" dirty="0">
                <a:latin typeface="Times New Roman"/>
                <a:cs typeface="Times New Roman"/>
              </a:rPr>
              <a:t> </a:t>
            </a:r>
            <a:r>
              <a:rPr lang="en-IN" spc="-10" dirty="0">
                <a:latin typeface="Cambria"/>
                <a:cs typeface="Cambria"/>
              </a:rPr>
              <a:t>e</a:t>
            </a:r>
            <a:r>
              <a:rPr lang="en-IN" spc="-5" dirty="0">
                <a:latin typeface="Cambria"/>
                <a:cs typeface="Cambria"/>
              </a:rPr>
              <a:t>xist)</a:t>
            </a:r>
            <a:endParaRPr lang="en-IN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spc="-20" dirty="0">
                <a:latin typeface="Cambria"/>
                <a:cs typeface="Cambria"/>
              </a:rPr>
              <a:t>h</a:t>
            </a:r>
            <a:r>
              <a:rPr lang="en-IN" sz="2000" spc="-10" dirty="0">
                <a:latin typeface="Cambria"/>
                <a:cs typeface="Cambria"/>
              </a:rPr>
              <a:t>ese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15" dirty="0">
                <a:latin typeface="Cambria"/>
                <a:cs typeface="Cambria"/>
              </a:rPr>
              <a:t>h</a:t>
            </a:r>
            <a:r>
              <a:rPr lang="en-IN" sz="2000" spc="-5" dirty="0">
                <a:latin typeface="Cambria"/>
                <a:cs typeface="Cambria"/>
              </a:rPr>
              <a:t>un</a:t>
            </a:r>
            <a:r>
              <a:rPr lang="en-IN" sz="2000" spc="-10" dirty="0">
                <a:latin typeface="Cambria"/>
                <a:cs typeface="Cambria"/>
              </a:rPr>
              <a:t>ks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feed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th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b="1" spc="-10" dirty="0">
                <a:latin typeface="Cambria"/>
                <a:cs typeface="Cambria"/>
              </a:rPr>
              <a:t>vect</a:t>
            </a:r>
            <a:r>
              <a:rPr lang="en-IN" sz="2000" b="1" spc="-5" dirty="0">
                <a:latin typeface="Cambria"/>
                <a:cs typeface="Cambria"/>
              </a:rPr>
              <a:t>o</a:t>
            </a:r>
            <a:r>
              <a:rPr lang="en-IN" sz="2000" b="1" dirty="0">
                <a:latin typeface="Cambria"/>
                <a:cs typeface="Cambria"/>
              </a:rPr>
              <a:t>r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n</a:t>
            </a:r>
            <a:r>
              <a:rPr lang="en-IN" sz="2000" b="1" dirty="0">
                <a:latin typeface="Cambria"/>
                <a:cs typeface="Cambria"/>
              </a:rPr>
              <a:t>de</a:t>
            </a:r>
            <a:r>
              <a:rPr lang="en-IN" sz="2000" b="1" spc="5" dirty="0">
                <a:latin typeface="Cambria"/>
                <a:cs typeface="Cambria"/>
              </a:rPr>
              <a:t>x</a:t>
            </a:r>
            <a:r>
              <a:rPr lang="en-IN" sz="2000" dirty="0">
                <a:latin typeface="Cambria"/>
                <a:cs typeface="Cambria"/>
              </a:rPr>
              <a:t>,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ena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5" dirty="0">
                <a:latin typeface="Cambria"/>
                <a:cs typeface="Cambria"/>
              </a:rPr>
              <a:t>ling: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7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hi</a:t>
            </a:r>
            <a:r>
              <a:rPr lang="en-IN" sz="2000" spc="-15" dirty="0">
                <a:latin typeface="Cambria"/>
                <a:cs typeface="Cambria"/>
              </a:rPr>
              <a:t>gh</a:t>
            </a:r>
            <a:r>
              <a:rPr lang="en-IN" sz="2000" spc="-5" dirty="0">
                <a:latin typeface="Cambria"/>
                <a:cs typeface="Cambria"/>
              </a:rPr>
              <a:t>-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ecis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et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ie</a:t>
            </a: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spc="-5" dirty="0">
                <a:latin typeface="Cambria"/>
                <a:cs typeface="Cambria"/>
              </a:rPr>
              <a:t>al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tra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-specific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context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spc="-15" dirty="0">
                <a:latin typeface="Cambria"/>
                <a:cs typeface="Cambria"/>
              </a:rPr>
              <a:t>ar</a:t>
            </a:r>
            <a:r>
              <a:rPr lang="en-IN" sz="2000" spc="-20" dirty="0">
                <a:latin typeface="Cambria"/>
                <a:cs typeface="Cambria"/>
              </a:rPr>
              <a:t>g</a:t>
            </a:r>
            <a:r>
              <a:rPr lang="en-IN" sz="2000" dirty="0">
                <a:latin typeface="Cambria"/>
                <a:cs typeface="Cambria"/>
              </a:rPr>
              <a:t>et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so</a:t>
            </a:r>
            <a:r>
              <a:rPr lang="en-IN" sz="2000" spc="-15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rce</a:t>
            </a:r>
            <a:r>
              <a:rPr lang="en-IN" sz="2000" spc="-5" dirty="0">
                <a:latin typeface="Cambria"/>
                <a:cs typeface="Cambria"/>
              </a:rPr>
              <a:t>-awar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reasoni</a:t>
            </a:r>
            <a:r>
              <a:rPr lang="en-IN" sz="2000" spc="-5" dirty="0">
                <a:latin typeface="Cambria"/>
                <a:cs typeface="Cambria"/>
              </a:rPr>
              <a:t>ng</a:t>
            </a:r>
            <a:endParaRPr lang="en-IN" sz="2000" dirty="0">
              <a:latin typeface="Cambria"/>
              <a:cs typeface="Cambria"/>
            </a:endParaRPr>
          </a:p>
          <a:p>
            <a:endParaRPr 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4CC0AFD-F0FB-8441-914D-FA2A86975066}"/>
              </a:ext>
            </a:extLst>
          </p:cNvPr>
          <p:cNvSpPr/>
          <p:nvPr/>
        </p:nvSpPr>
        <p:spPr>
          <a:xfrm>
            <a:off x="6249163" y="1509124"/>
            <a:ext cx="5942837" cy="395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566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F50C-0748-C844-BB3B-56EE8A44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035"/>
            <a:ext cx="5680934" cy="5423928"/>
          </a:xfrm>
        </p:spPr>
        <p:txBody>
          <a:bodyPr/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 startAt="3"/>
              <a:tabLst>
                <a:tab pos="197485" algn="l"/>
              </a:tabLst>
            </a:pP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Structur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d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A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G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sp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ns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lang="en-IN" sz="2000" spc="-5" dirty="0">
                <a:latin typeface="Cambria"/>
                <a:cs typeface="Cambria"/>
              </a:rPr>
              <a:t>Wh</a:t>
            </a:r>
            <a:r>
              <a:rPr lang="en-IN" sz="2000" spc="-10" dirty="0">
                <a:latin typeface="Cambria"/>
                <a:cs typeface="Cambria"/>
              </a:rPr>
              <a:t>en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use</a:t>
            </a:r>
            <a:r>
              <a:rPr lang="en-IN" sz="2000" spc="-5" dirty="0">
                <a:latin typeface="Cambria"/>
                <a:cs typeface="Cambria"/>
              </a:rPr>
              <a:t>r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ask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q</a:t>
            </a:r>
            <a:r>
              <a:rPr lang="en-IN" sz="2000" spc="-15" dirty="0">
                <a:latin typeface="Cambria"/>
                <a:cs typeface="Cambria"/>
              </a:rPr>
              <a:t>uest</a:t>
            </a:r>
            <a:r>
              <a:rPr lang="en-IN" sz="2000" spc="-10" dirty="0">
                <a:latin typeface="Cambria"/>
                <a:cs typeface="Cambria"/>
              </a:rPr>
              <a:t>ion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or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un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alysis: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AutoNum type="arabicPeriod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Relevan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15" dirty="0">
                <a:latin typeface="Cambria"/>
                <a:cs typeface="Cambria"/>
              </a:rPr>
              <a:t>h</a:t>
            </a:r>
            <a:r>
              <a:rPr lang="en-IN" sz="2000" spc="-5" dirty="0">
                <a:latin typeface="Cambria"/>
                <a:cs typeface="Cambria"/>
              </a:rPr>
              <a:t>un</a:t>
            </a:r>
            <a:r>
              <a:rPr lang="en-IN" sz="2000" spc="-10" dirty="0">
                <a:latin typeface="Cambria"/>
                <a:cs typeface="Cambria"/>
              </a:rPr>
              <a:t>ks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ar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et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ie</a:t>
            </a: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AutoNum type="arabicPeriod"/>
              <a:tabLst>
                <a:tab pos="469900" algn="l"/>
              </a:tabLst>
            </a:pPr>
            <a:r>
              <a:rPr lang="en-IN" sz="2000" spc="-15" dirty="0">
                <a:latin typeface="Cambria"/>
                <a:cs typeface="Cambria"/>
              </a:rPr>
              <a:t>C</a:t>
            </a:r>
            <a:r>
              <a:rPr lang="en-IN" sz="2000" dirty="0">
                <a:latin typeface="Cambria"/>
                <a:cs typeface="Cambria"/>
              </a:rPr>
              <a:t>onte</a:t>
            </a:r>
            <a:r>
              <a:rPr lang="en-IN" sz="2000" spc="-5" dirty="0">
                <a:latin typeface="Cambria"/>
                <a:cs typeface="Cambria"/>
              </a:rPr>
              <a:t>x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ack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w</a:t>
            </a:r>
            <a:r>
              <a:rPr lang="en-IN" sz="2000" dirty="0">
                <a:latin typeface="Cambria"/>
                <a:cs typeface="Cambria"/>
              </a:rPr>
              <a:t>it</a:t>
            </a:r>
            <a:r>
              <a:rPr lang="en-IN" sz="2000" spc="-10" dirty="0">
                <a:latin typeface="Cambria"/>
                <a:cs typeface="Cambria"/>
              </a:rPr>
              <a:t>h</a:t>
            </a:r>
            <a:r>
              <a:rPr lang="en-IN" sz="2000" spc="-5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so</a:t>
            </a:r>
            <a:r>
              <a:rPr lang="en-IN" sz="2000" spc="-15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rces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AutoNum type="arabicPeriod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spc="-20" dirty="0">
                <a:latin typeface="Cambria"/>
                <a:cs typeface="Cambria"/>
              </a:rPr>
              <a:t>h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spc="-10" dirty="0">
                <a:latin typeface="Cambria"/>
                <a:cs typeface="Cambria"/>
              </a:rPr>
              <a:t>L</a:t>
            </a:r>
            <a:r>
              <a:rPr lang="en-IN" sz="2000" dirty="0">
                <a:latin typeface="Cambria"/>
                <a:cs typeface="Cambria"/>
              </a:rPr>
              <a:t>M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et</a:t>
            </a:r>
            <a:r>
              <a:rPr lang="en-IN" sz="2000" spc="-15" dirty="0">
                <a:latin typeface="Cambria"/>
                <a:cs typeface="Cambria"/>
              </a:rPr>
              <a:t>urn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s</a:t>
            </a:r>
            <a:r>
              <a:rPr lang="en-IN" sz="2000" b="1" spc="5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r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5" dirty="0">
                <a:latin typeface="Cambria"/>
                <a:cs typeface="Cambria"/>
              </a:rPr>
              <a:t>ct</a:t>
            </a:r>
            <a:r>
              <a:rPr lang="en-IN" sz="2000" b="1" spc="-45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J</a:t>
            </a:r>
            <a:r>
              <a:rPr lang="en-IN" sz="2000" b="1" spc="-5" dirty="0">
                <a:latin typeface="Cambria"/>
                <a:cs typeface="Cambria"/>
              </a:rPr>
              <a:t>S</a:t>
            </a:r>
            <a:r>
              <a:rPr lang="en-IN" sz="2000" b="1" dirty="0">
                <a:latin typeface="Cambria"/>
                <a:cs typeface="Cambria"/>
              </a:rPr>
              <a:t>ON</a:t>
            </a:r>
            <a:r>
              <a:rPr lang="en-IN" sz="2000" b="1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cl</a:t>
            </a:r>
            <a:r>
              <a:rPr lang="en-IN" sz="2000" spc="-10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ding: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ns</a:t>
            </a:r>
            <a:r>
              <a:rPr lang="en-IN" sz="2000" spc="-10" dirty="0">
                <a:latin typeface="Cambria"/>
                <a:cs typeface="Cambria"/>
              </a:rPr>
              <a:t>wer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15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m</a:t>
            </a:r>
            <a:r>
              <a:rPr lang="en-IN" sz="2000" spc="-5" dirty="0">
                <a:latin typeface="Cambria"/>
                <a:cs typeface="Cambria"/>
              </a:rPr>
              <a:t>m</a:t>
            </a:r>
            <a:r>
              <a:rPr lang="en-IN" sz="2000" spc="-15" dirty="0">
                <a:latin typeface="Cambria"/>
                <a:cs typeface="Cambria"/>
              </a:rPr>
              <a:t>ary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co</a:t>
            </a:r>
            <a:r>
              <a:rPr lang="en-IN" sz="2000" spc="-15" dirty="0">
                <a:latin typeface="Cambria"/>
                <a:cs typeface="Cambria"/>
              </a:rPr>
              <a:t>m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5" dirty="0">
                <a:latin typeface="Cambria"/>
                <a:cs typeface="Cambria"/>
              </a:rPr>
              <a:t>ariso</a:t>
            </a:r>
            <a:r>
              <a:rPr lang="en-IN" sz="2000" spc="-10" dirty="0">
                <a:latin typeface="Cambria"/>
                <a:cs typeface="Cambria"/>
              </a:rPr>
              <a:t>n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ab</a:t>
            </a:r>
            <a:r>
              <a:rPr lang="en-IN" sz="2000" spc="-10" dirty="0">
                <a:latin typeface="Cambria"/>
                <a:cs typeface="Cambria"/>
              </a:rPr>
              <a:t>les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opt</a:t>
            </a:r>
            <a:r>
              <a:rPr lang="en-IN" sz="2000" spc="-10" dirty="0">
                <a:latin typeface="Cambria"/>
                <a:cs typeface="Cambria"/>
              </a:rPr>
              <a:t>ion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ca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f</a:t>
            </a: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spc="-5" dirty="0">
                <a:latin typeface="Cambria"/>
                <a:cs typeface="Cambria"/>
              </a:rPr>
              <a:t>llo</a:t>
            </a:r>
            <a:r>
              <a:rPr lang="en-IN" sz="2000" spc="-10" dirty="0">
                <a:latin typeface="Cambria"/>
                <a:cs typeface="Cambria"/>
              </a:rPr>
              <a:t>w</a:t>
            </a:r>
            <a:r>
              <a:rPr lang="en-IN" sz="2000" spc="5" dirty="0">
                <a:latin typeface="Cambria"/>
                <a:cs typeface="Cambria"/>
              </a:rPr>
              <a:t>-</a:t>
            </a:r>
            <a:r>
              <a:rPr lang="en-IN" sz="2000" spc="-5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ctions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cit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ions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oc</a:t>
            </a:r>
            <a:r>
              <a:rPr lang="en-IN" sz="2000" spc="-20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ment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references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spc="-20" dirty="0">
                <a:latin typeface="Cambria"/>
                <a:cs typeface="Cambria"/>
              </a:rPr>
              <a:t>h</a:t>
            </a:r>
            <a:r>
              <a:rPr lang="en-IN" sz="2000" spc="-5" dirty="0">
                <a:latin typeface="Cambria"/>
                <a:cs typeface="Cambria"/>
              </a:rPr>
              <a:t>is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supp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ts: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exp</a:t>
            </a:r>
            <a:r>
              <a:rPr lang="en-IN" sz="2000" spc="-5" dirty="0">
                <a:latin typeface="Cambria"/>
                <a:cs typeface="Cambria"/>
              </a:rPr>
              <a:t>la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5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ab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5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decis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6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re</a:t>
            </a:r>
            <a:r>
              <a:rPr lang="en-IN" sz="2000" spc="-5" dirty="0">
                <a:latin typeface="Cambria"/>
                <a:cs typeface="Cambria"/>
              </a:rPr>
              <a:t>p</a:t>
            </a:r>
            <a:r>
              <a:rPr lang="en-IN" sz="2000" dirty="0">
                <a:latin typeface="Cambria"/>
                <a:cs typeface="Cambria"/>
              </a:rPr>
              <a:t>ea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ab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w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r</a:t>
            </a:r>
            <a:r>
              <a:rPr lang="en-IN" sz="2000" spc="-10" dirty="0">
                <a:latin typeface="Cambria"/>
                <a:cs typeface="Cambria"/>
              </a:rPr>
              <a:t>k</a:t>
            </a:r>
            <a:r>
              <a:rPr lang="en-IN" sz="2000" dirty="0">
                <a:latin typeface="Cambria"/>
                <a:cs typeface="Cambria"/>
              </a:rPr>
              <a:t>f</a:t>
            </a:r>
            <a:r>
              <a:rPr lang="en-IN" sz="2000" spc="-10" dirty="0">
                <a:latin typeface="Cambria"/>
                <a:cs typeface="Cambria"/>
              </a:rPr>
              <a:t>l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ws</a:t>
            </a:r>
            <a:endParaRPr lang="en-IN" sz="2000" dirty="0">
              <a:latin typeface="Cambria"/>
              <a:cs typeface="Cambria"/>
            </a:endParaRPr>
          </a:p>
          <a:p>
            <a:pPr marL="469265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au</a:t>
            </a:r>
            <a:r>
              <a:rPr lang="en-IN" sz="2000" spc="5" dirty="0">
                <a:latin typeface="Cambria"/>
                <a:cs typeface="Cambria"/>
              </a:rPr>
              <a:t>d</a:t>
            </a:r>
            <a:r>
              <a:rPr lang="en-IN" sz="2000" dirty="0">
                <a:latin typeface="Cambria"/>
                <a:cs typeface="Cambria"/>
              </a:rPr>
              <a:t>it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5" dirty="0">
                <a:latin typeface="Cambria"/>
                <a:cs typeface="Cambria"/>
              </a:rPr>
              <a:t>i</a:t>
            </a:r>
            <a:r>
              <a:rPr lang="en-IN" sz="2000" spc="-25" dirty="0">
                <a:latin typeface="Cambria"/>
                <a:cs typeface="Cambria"/>
              </a:rPr>
              <a:t>o</a:t>
            </a:r>
            <a:r>
              <a:rPr lang="en-IN" sz="2000" spc="-5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5" dirty="0">
                <a:latin typeface="Cambria"/>
                <a:cs typeface="Cambria"/>
              </a:rPr>
              <a:t>le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63197-EB64-0043-B189-E2AAE64F1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75" y="2424398"/>
            <a:ext cx="6494725" cy="36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8857-8CAE-A54B-9D6C-EA72CD4D6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5308"/>
            <a:ext cx="5691692" cy="5391655"/>
          </a:xfrm>
        </p:spPr>
        <p:txBody>
          <a:bodyPr>
            <a:normAutofit lnSpcReduction="10000"/>
          </a:bodyPr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 startAt="4"/>
              <a:tabLst>
                <a:tab pos="197485" algn="l"/>
              </a:tabLst>
            </a:pP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Pla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spc="-30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Analy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is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+</a:t>
            </a:r>
            <a:r>
              <a:rPr lang="en-IN" sz="2400" b="1" spc="-4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qu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em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F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u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400" b="1" spc="5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o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n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lang="en-IN" sz="2000" spc="-5" dirty="0">
                <a:latin typeface="Cambria"/>
                <a:cs typeface="Cambria"/>
              </a:rPr>
              <a:t>Buil</a:t>
            </a:r>
            <a:r>
              <a:rPr lang="en-IN" sz="2000" dirty="0">
                <a:latin typeface="Cambria"/>
                <a:cs typeface="Cambria"/>
              </a:rPr>
              <a:t>d</a:t>
            </a:r>
            <a:r>
              <a:rPr lang="en-IN" sz="2000" spc="-15" dirty="0">
                <a:latin typeface="Cambria"/>
                <a:cs typeface="Cambria"/>
              </a:rPr>
              <a:t>Wis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fuses: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5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spc="-10" dirty="0">
                <a:latin typeface="Cambria"/>
                <a:cs typeface="Cambria"/>
              </a:rPr>
              <a:t>y</a:t>
            </a:r>
            <a:r>
              <a:rPr lang="en-IN" sz="2000" spc="-5" dirty="0">
                <a:latin typeface="Cambria"/>
                <a:cs typeface="Cambria"/>
              </a:rPr>
              <a:t>sis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resu</a:t>
            </a:r>
            <a:r>
              <a:rPr lang="en-IN" sz="2000" spc="-15" dirty="0">
                <a:latin typeface="Cambria"/>
                <a:cs typeface="Cambria"/>
              </a:rPr>
              <a:t>l</a:t>
            </a:r>
            <a:r>
              <a:rPr lang="en-IN" sz="2000" spc="-5" dirty="0">
                <a:latin typeface="Cambria"/>
                <a:cs typeface="Cambria"/>
              </a:rPr>
              <a:t>ts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c</a:t>
            </a:r>
            <a:r>
              <a:rPr lang="en-IN" sz="2000" spc="-5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stomer</a:t>
            </a:r>
            <a:r>
              <a:rPr lang="en-IN" sz="2000" spc="-5" dirty="0">
                <a:latin typeface="Cambria"/>
                <a:cs typeface="Cambria"/>
              </a:rPr>
              <a:t>-</a:t>
            </a:r>
            <a:r>
              <a:rPr lang="en-IN" sz="2000" dirty="0">
                <a:latin typeface="Cambria"/>
                <a:cs typeface="Cambria"/>
              </a:rPr>
              <a:t>sta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</a:t>
            </a:r>
            <a:r>
              <a:rPr lang="en-IN" sz="2000" spc="-5" dirty="0">
                <a:latin typeface="Cambria"/>
                <a:cs typeface="Cambria"/>
              </a:rPr>
              <a:t>q</a:t>
            </a:r>
            <a:r>
              <a:rPr lang="en-IN" sz="2000" spc="-10" dirty="0">
                <a:latin typeface="Cambria"/>
                <a:cs typeface="Cambria"/>
              </a:rPr>
              <a:t>uiremen</a:t>
            </a:r>
            <a:r>
              <a:rPr lang="en-IN" sz="2000" spc="-5" dirty="0">
                <a:latin typeface="Cambria"/>
                <a:cs typeface="Cambria"/>
              </a:rPr>
              <a:t>ts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tra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logic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m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in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k</a:t>
            </a:r>
            <a:r>
              <a:rPr lang="en-IN" sz="2000" spc="-15" dirty="0">
                <a:latin typeface="Cambria"/>
                <a:cs typeface="Cambria"/>
              </a:rPr>
              <a:t>n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wle</a:t>
            </a:r>
            <a:r>
              <a:rPr lang="en-IN" sz="2000" spc="-5" dirty="0">
                <a:latin typeface="Cambria"/>
                <a:cs typeface="Cambria"/>
              </a:rPr>
              <a:t>dg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xam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les: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room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ea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dirty="0">
                <a:latin typeface="Cambria"/>
                <a:cs typeface="Cambria"/>
              </a:rPr>
              <a:t>etect</a:t>
            </a:r>
            <a:r>
              <a:rPr lang="en-IN" sz="2000" spc="-10" dirty="0">
                <a:latin typeface="Cambria"/>
                <a:cs typeface="Cambria"/>
              </a:rPr>
              <a:t>ion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tra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lan</a:t>
            </a:r>
            <a:r>
              <a:rPr lang="en-IN" sz="2000" spc="-10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(H</a:t>
            </a:r>
            <a:r>
              <a:rPr lang="en-IN" sz="2000" spc="-15" dirty="0">
                <a:latin typeface="Cambria"/>
                <a:cs typeface="Cambria"/>
              </a:rPr>
              <a:t>V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z</a:t>
            </a:r>
            <a:r>
              <a:rPr lang="en-IN" sz="2000" spc="-10" dirty="0">
                <a:latin typeface="Cambria"/>
                <a:cs typeface="Cambria"/>
              </a:rPr>
              <a:t>ones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/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ton</a:t>
            </a:r>
            <a:r>
              <a:rPr lang="en-IN" sz="2000" spc="5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ag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g</a:t>
            </a:r>
            <a:r>
              <a:rPr lang="en-IN" sz="2000" spc="-10" dirty="0">
                <a:latin typeface="Cambria"/>
                <a:cs typeface="Cambria"/>
              </a:rPr>
              <a:t>es)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cap</a:t>
            </a:r>
            <a:r>
              <a:rPr lang="en-IN" sz="2000" spc="-5" dirty="0">
                <a:latin typeface="Cambria"/>
                <a:cs typeface="Cambria"/>
              </a:rPr>
              <a:t>aci</a:t>
            </a:r>
            <a:r>
              <a:rPr lang="en-IN" sz="2000" spc="5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y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g</a:t>
            </a:r>
            <a:r>
              <a:rPr lang="en-IN" sz="2000" spc="-10" dirty="0">
                <a:latin typeface="Cambria"/>
                <a:cs typeface="Cambria"/>
              </a:rPr>
              <a:t>ui</a:t>
            </a:r>
            <a:r>
              <a:rPr lang="en-IN" sz="2000" spc="-5" dirty="0">
                <a:latin typeface="Cambria"/>
                <a:cs typeface="Cambria"/>
              </a:rPr>
              <a:t>da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ce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cost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20" dirty="0">
                <a:latin typeface="Cambria"/>
                <a:cs typeface="Cambria"/>
              </a:rPr>
              <a:t>s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imati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recom</a:t>
            </a:r>
            <a:r>
              <a:rPr lang="en-IN" sz="2000" spc="-20" dirty="0">
                <a:latin typeface="Cambria"/>
                <a:cs typeface="Cambria"/>
              </a:rPr>
              <a:t>m</a:t>
            </a:r>
            <a:r>
              <a:rPr lang="en-IN" sz="2000" spc="-10" dirty="0">
                <a:latin typeface="Cambria"/>
                <a:cs typeface="Cambria"/>
              </a:rPr>
              <a:t>en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conf</a:t>
            </a:r>
            <a:r>
              <a:rPr lang="en-IN" sz="2000" dirty="0">
                <a:latin typeface="Cambria"/>
                <a:cs typeface="Cambria"/>
              </a:rPr>
              <a:t>ig</a:t>
            </a:r>
            <a:r>
              <a:rPr lang="en-IN" sz="2000" spc="-10" dirty="0">
                <a:latin typeface="Cambria"/>
                <a:cs typeface="Cambria"/>
              </a:rPr>
              <a:t>ur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ion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o</a:t>
            </a:r>
            <a:r>
              <a:rPr lang="en-IN" sz="2000" spc="-5" dirty="0">
                <a:latin typeface="Cambria"/>
                <a:cs typeface="Cambria"/>
              </a:rPr>
              <a:t>pt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ons</a:t>
            </a:r>
            <a:endParaRPr lang="en-IN" sz="20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000" spc="-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ut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ar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ack</a:t>
            </a:r>
            <a:r>
              <a:rPr lang="en-IN" sz="2000" spc="-15" dirty="0">
                <a:latin typeface="Cambria"/>
                <a:cs typeface="Cambria"/>
              </a:rPr>
              <a:t>age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a</a:t>
            </a:r>
            <a:r>
              <a:rPr lang="en-IN" sz="2000" spc="-5" dirty="0">
                <a:latin typeface="Cambria"/>
                <a:cs typeface="Cambria"/>
              </a:rPr>
              <a:t>s: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7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str</a:t>
            </a:r>
            <a:r>
              <a:rPr lang="en-IN" sz="2000" spc="-20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ctu</a:t>
            </a:r>
            <a:r>
              <a:rPr lang="en-IN" sz="2000" spc="-10" dirty="0">
                <a:latin typeface="Cambria"/>
                <a:cs typeface="Cambria"/>
              </a:rPr>
              <a:t>red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lan</a:t>
            </a:r>
            <a:r>
              <a:rPr lang="en-IN" sz="2000" spc="5" dirty="0">
                <a:latin typeface="Cambria"/>
                <a:cs typeface="Cambria"/>
              </a:rPr>
              <a:t>n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su</a:t>
            </a:r>
            <a:r>
              <a:rPr lang="en-IN" sz="2000" spc="-20" dirty="0">
                <a:latin typeface="Cambria"/>
                <a:cs typeface="Cambria"/>
              </a:rPr>
              <a:t>m</a:t>
            </a:r>
            <a:r>
              <a:rPr lang="en-IN" sz="2000" spc="-10" dirty="0">
                <a:latin typeface="Cambria"/>
                <a:cs typeface="Cambria"/>
              </a:rPr>
              <a:t>mary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er</a:t>
            </a:r>
            <a:r>
              <a:rPr lang="en-IN" sz="2000" spc="-5" dirty="0">
                <a:latin typeface="Cambria"/>
                <a:cs typeface="Cambria"/>
              </a:rPr>
              <a:t>-</a:t>
            </a:r>
            <a:r>
              <a:rPr lang="en-IN" sz="2000" spc="-10" dirty="0">
                <a:latin typeface="Cambria"/>
                <a:cs typeface="Cambria"/>
              </a:rPr>
              <a:t>tra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ea</a:t>
            </a:r>
            <a:r>
              <a:rPr lang="en-IN" sz="2000" spc="-10" dirty="0">
                <a:latin typeface="Cambria"/>
                <a:cs typeface="Cambria"/>
              </a:rPr>
              <a:t>k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w</a:t>
            </a:r>
            <a:r>
              <a:rPr lang="en-IN" sz="2000" dirty="0">
                <a:latin typeface="Cambria"/>
                <a:cs typeface="Cambria"/>
              </a:rPr>
              <a:t>n</a:t>
            </a: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cost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5" dirty="0">
                <a:latin typeface="Cambria"/>
                <a:cs typeface="Cambria"/>
              </a:rPr>
              <a:t>x</a:t>
            </a:r>
            <a:r>
              <a:rPr lang="en-IN" sz="2000" dirty="0">
                <a:latin typeface="Cambria"/>
                <a:cs typeface="Cambria"/>
              </a:rPr>
              <a:t>ecuti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g</a:t>
            </a:r>
            <a:r>
              <a:rPr lang="en-IN" sz="2000" spc="-10" dirty="0">
                <a:latin typeface="Cambria"/>
                <a:cs typeface="Cambria"/>
              </a:rPr>
              <a:t>ui</a:t>
            </a:r>
            <a:r>
              <a:rPr lang="en-IN" sz="2000" spc="-5" dirty="0">
                <a:latin typeface="Cambria"/>
                <a:cs typeface="Cambria"/>
              </a:rPr>
              <a:t>da</a:t>
            </a:r>
            <a:r>
              <a:rPr lang="en-IN" sz="2000" spc="-10" dirty="0">
                <a:latin typeface="Cambria"/>
                <a:cs typeface="Cambria"/>
              </a:rPr>
              <a:t>nce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F32FF-A1B1-944C-B5C4-2B6530F7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84" y="1258645"/>
            <a:ext cx="5812715" cy="46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9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9D8D-EDD0-084A-9B34-D22F821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6824"/>
            <a:ext cx="10515600" cy="5370139"/>
          </a:xfrm>
        </p:spPr>
        <p:txBody>
          <a:bodyPr/>
          <a:lstStyle/>
          <a:p>
            <a:pPr marL="196850" indent="-184150">
              <a:lnSpc>
                <a:spcPct val="100000"/>
              </a:lnSpc>
              <a:buClr>
                <a:srgbClr val="4F80BC"/>
              </a:buClr>
              <a:buFont typeface="Calibri"/>
              <a:buAutoNum type="arabicParenR" startAt="5"/>
              <a:tabLst>
                <a:tab pos="197485" algn="l"/>
              </a:tabLst>
            </a:pP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Rich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S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tru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t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u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r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e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d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C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h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at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+</a:t>
            </a:r>
            <a:r>
              <a:rPr lang="en-IN" sz="2400" b="1" spc="-4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5" dirty="0">
                <a:solidFill>
                  <a:srgbClr val="4F80BC"/>
                </a:solidFill>
                <a:latin typeface="Calibri"/>
                <a:cs typeface="Calibri"/>
              </a:rPr>
              <a:t>Wo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rk</a:t>
            </a:r>
            <a:r>
              <a:rPr lang="en-IN" sz="2400" b="1" spc="-15" dirty="0">
                <a:solidFill>
                  <a:srgbClr val="4F80BC"/>
                </a:solidFill>
                <a:latin typeface="Calibri"/>
                <a:cs typeface="Calibri"/>
              </a:rPr>
              <a:t>f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low</a:t>
            </a:r>
            <a:r>
              <a:rPr lang="en-IN" sz="2400" b="1" spc="-35" dirty="0">
                <a:solidFill>
                  <a:srgbClr val="4F80BC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0" dirty="0">
                <a:solidFill>
                  <a:srgbClr val="4F80BC"/>
                </a:solidFill>
                <a:latin typeface="Calibri"/>
                <a:cs typeface="Calibri"/>
              </a:rPr>
              <a:t>U</a:t>
            </a:r>
            <a:r>
              <a:rPr lang="en-IN" sz="2400" b="1" dirty="0">
                <a:solidFill>
                  <a:srgbClr val="4F80BC"/>
                </a:solidFill>
                <a:latin typeface="Calibri"/>
                <a:cs typeface="Calibri"/>
              </a:rPr>
              <a:t>I</a:t>
            </a:r>
            <a:endParaRPr lang="en-IN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spc="-20" dirty="0">
                <a:latin typeface="Cambria"/>
                <a:cs typeface="Cambria"/>
              </a:rPr>
              <a:t>h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chat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exp</a:t>
            </a:r>
            <a:r>
              <a:rPr lang="en-IN" sz="2000" spc="-10" dirty="0">
                <a:latin typeface="Cambria"/>
                <a:cs typeface="Cambria"/>
              </a:rPr>
              <a:t>erience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ren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ers</a:t>
            </a:r>
            <a:r>
              <a:rPr lang="en-IN" sz="2000" spc="-30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s</a:t>
            </a:r>
            <a:r>
              <a:rPr lang="en-IN" sz="2000" b="1" spc="5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ru</a:t>
            </a:r>
            <a:r>
              <a:rPr lang="en-IN" sz="2000" b="1" spc="-10" dirty="0">
                <a:latin typeface="Cambria"/>
                <a:cs typeface="Cambria"/>
              </a:rPr>
              <a:t>c</a:t>
            </a:r>
            <a:r>
              <a:rPr lang="en-IN" sz="2000" b="1" dirty="0">
                <a:latin typeface="Cambria"/>
                <a:cs typeface="Cambria"/>
              </a:rPr>
              <a:t>tu</a:t>
            </a:r>
            <a:r>
              <a:rPr lang="en-IN" sz="2000" b="1" spc="-5" dirty="0">
                <a:latin typeface="Cambria"/>
                <a:cs typeface="Cambria"/>
              </a:rPr>
              <a:t>re</a:t>
            </a:r>
            <a:r>
              <a:rPr lang="en-IN" sz="2000" b="1" dirty="0">
                <a:latin typeface="Cambria"/>
                <a:cs typeface="Cambria"/>
              </a:rPr>
              <a:t>d</a:t>
            </a:r>
            <a:r>
              <a:rPr lang="en-IN" sz="2000" b="1" spc="-35" dirty="0">
                <a:latin typeface="Times New Roman"/>
                <a:cs typeface="Times New Roman"/>
              </a:rPr>
              <a:t> </a:t>
            </a:r>
            <a:r>
              <a:rPr lang="en-IN" sz="2000" b="1" spc="-10" dirty="0">
                <a:latin typeface="Cambria"/>
                <a:cs typeface="Cambria"/>
              </a:rPr>
              <a:t>AI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spc="-5" dirty="0">
                <a:latin typeface="Cambria"/>
                <a:cs typeface="Cambria"/>
              </a:rPr>
              <a:t>o</a:t>
            </a:r>
            <a:r>
              <a:rPr lang="en-IN" sz="2000" b="1" spc="-10" dirty="0">
                <a:latin typeface="Cambria"/>
                <a:cs typeface="Cambria"/>
              </a:rPr>
              <a:t>u</a:t>
            </a:r>
            <a:r>
              <a:rPr lang="en-IN" sz="2000" b="1" dirty="0">
                <a:latin typeface="Cambria"/>
                <a:cs typeface="Cambria"/>
              </a:rPr>
              <a:t>tp</a:t>
            </a:r>
            <a:r>
              <a:rPr lang="en-IN" sz="2000" b="1" spc="-10" dirty="0">
                <a:latin typeface="Cambria"/>
                <a:cs typeface="Cambria"/>
              </a:rPr>
              <a:t>u</a:t>
            </a:r>
            <a:r>
              <a:rPr lang="en-IN" sz="2000" b="1" dirty="0">
                <a:latin typeface="Cambria"/>
                <a:cs typeface="Cambria"/>
              </a:rPr>
              <a:t>ts</a:t>
            </a:r>
            <a:r>
              <a:rPr lang="en-IN" sz="2000" dirty="0">
                <a:latin typeface="Cambria"/>
                <a:cs typeface="Cambria"/>
              </a:rPr>
              <a:t>,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cl</a:t>
            </a:r>
            <a:r>
              <a:rPr lang="en-IN" sz="2000" spc="-20" dirty="0">
                <a:latin typeface="Cambria"/>
                <a:cs typeface="Cambria"/>
              </a:rPr>
              <a:t>u</a:t>
            </a:r>
            <a:r>
              <a:rPr lang="en-IN" sz="2000" spc="-5" dirty="0">
                <a:latin typeface="Cambria"/>
                <a:cs typeface="Cambria"/>
              </a:rPr>
              <a:t>ding: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6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co</a:t>
            </a:r>
            <a:r>
              <a:rPr lang="en-IN" sz="2000" spc="-15" dirty="0">
                <a:latin typeface="Cambria"/>
                <a:cs typeface="Cambria"/>
              </a:rPr>
              <a:t>m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15" dirty="0">
                <a:latin typeface="Cambria"/>
                <a:cs typeface="Cambria"/>
              </a:rPr>
              <a:t>ariso</a:t>
            </a:r>
            <a:r>
              <a:rPr lang="en-IN" sz="2000" spc="-10" dirty="0">
                <a:latin typeface="Cambria"/>
                <a:cs typeface="Cambria"/>
              </a:rPr>
              <a:t>n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ab</a:t>
            </a:r>
            <a:r>
              <a:rPr lang="en-IN" sz="2000" spc="-10" dirty="0">
                <a:latin typeface="Cambria"/>
                <a:cs typeface="Cambria"/>
              </a:rPr>
              <a:t>les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5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opt</a:t>
            </a:r>
            <a:r>
              <a:rPr lang="en-IN" sz="2000" spc="-10" dirty="0">
                <a:latin typeface="Cambria"/>
                <a:cs typeface="Cambria"/>
              </a:rPr>
              <a:t>ion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ca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(pr</a:t>
            </a: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/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</a:t>
            </a:r>
            <a:r>
              <a:rPr lang="en-IN" sz="2000" spc="-25" dirty="0">
                <a:latin typeface="Cambria"/>
                <a:cs typeface="Cambria"/>
              </a:rPr>
              <a:t>o</a:t>
            </a:r>
            <a:r>
              <a:rPr lang="en-IN" sz="2000" spc="-15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/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ib</a:t>
            </a:r>
            <a:r>
              <a:rPr lang="en-IN" sz="2000" spc="-5" dirty="0">
                <a:latin typeface="Cambria"/>
                <a:cs typeface="Cambria"/>
              </a:rPr>
              <a:t>ute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/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range</a:t>
            </a:r>
            <a:r>
              <a:rPr lang="en-IN" sz="2000" spc="-25" dirty="0">
                <a:latin typeface="Cambria"/>
                <a:cs typeface="Cambria"/>
              </a:rPr>
              <a:t>s</a:t>
            </a:r>
            <a:r>
              <a:rPr lang="en-IN" sz="2000" spc="-5" dirty="0">
                <a:latin typeface="Cambria"/>
                <a:cs typeface="Cambria"/>
              </a:rPr>
              <a:t>)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f</a:t>
            </a:r>
            <a:r>
              <a:rPr lang="en-IN" sz="2000" spc="-15" dirty="0">
                <a:latin typeface="Cambria"/>
                <a:cs typeface="Cambria"/>
              </a:rPr>
              <a:t>o</a:t>
            </a:r>
            <a:r>
              <a:rPr lang="en-IN" sz="2000" spc="-5" dirty="0">
                <a:latin typeface="Cambria"/>
                <a:cs typeface="Cambria"/>
              </a:rPr>
              <a:t>llo</a:t>
            </a:r>
            <a:r>
              <a:rPr lang="en-IN" sz="2000" spc="-10" dirty="0">
                <a:latin typeface="Cambria"/>
                <a:cs typeface="Cambria"/>
              </a:rPr>
              <a:t>w</a:t>
            </a:r>
            <a:r>
              <a:rPr lang="en-IN" sz="2000" spc="5" dirty="0">
                <a:latin typeface="Cambria"/>
                <a:cs typeface="Cambria"/>
              </a:rPr>
              <a:t>-</a:t>
            </a:r>
            <a:r>
              <a:rPr lang="en-IN" sz="2000" spc="-5" dirty="0">
                <a:latin typeface="Cambria"/>
                <a:cs typeface="Cambria"/>
              </a:rPr>
              <a:t>u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5" dirty="0">
                <a:latin typeface="Cambria"/>
                <a:cs typeface="Cambria"/>
              </a:rPr>
              <a:t>p</a:t>
            </a:r>
            <a:r>
              <a:rPr lang="en-IN" sz="2000" spc="-10" dirty="0">
                <a:latin typeface="Cambria"/>
                <a:cs typeface="Cambria"/>
              </a:rPr>
              <a:t>ro</a:t>
            </a:r>
            <a:r>
              <a:rPr lang="en-IN" sz="2000" spc="-15" dirty="0">
                <a:latin typeface="Cambria"/>
                <a:cs typeface="Cambria"/>
              </a:rPr>
              <a:t>m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act</a:t>
            </a:r>
            <a:r>
              <a:rPr lang="en-IN" sz="2000" spc="5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chips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0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planning</a:t>
            </a:r>
            <a:r>
              <a:rPr lang="en-IN" sz="2000" spc="-5" dirty="0">
                <a:latin typeface="Cambria"/>
                <a:cs typeface="Cambria"/>
              </a:rPr>
              <a:t> </a:t>
            </a:r>
            <a:r>
              <a:rPr lang="en-IN" sz="2000" dirty="0">
                <a:latin typeface="Cambria"/>
                <a:cs typeface="Cambria"/>
              </a:rPr>
              <a:t>→ bud</a:t>
            </a:r>
            <a:r>
              <a:rPr lang="en-IN" sz="2000" spc="-5" dirty="0">
                <a:latin typeface="Cambria"/>
                <a:cs typeface="Cambria"/>
              </a:rPr>
              <a:t>g</a:t>
            </a:r>
            <a:r>
              <a:rPr lang="en-IN" sz="2000" dirty="0">
                <a:latin typeface="Cambria"/>
                <a:cs typeface="Cambria"/>
              </a:rPr>
              <a:t>e</a:t>
            </a:r>
            <a:r>
              <a:rPr lang="en-IN" sz="2000" spc="-10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ing</a:t>
            </a:r>
            <a:r>
              <a:rPr lang="en-IN" sz="2000" spc="-5" dirty="0">
                <a:latin typeface="Cambria"/>
                <a:cs typeface="Cambria"/>
              </a:rPr>
              <a:t> w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5" dirty="0">
                <a:latin typeface="Cambria"/>
                <a:cs typeface="Cambria"/>
              </a:rPr>
              <a:t>k</a:t>
            </a:r>
            <a:r>
              <a:rPr lang="en-IN" sz="2000" dirty="0">
                <a:latin typeface="Cambria"/>
                <a:cs typeface="Cambria"/>
              </a:rPr>
              <a:t>f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dirty="0">
                <a:latin typeface="Cambria"/>
                <a:cs typeface="Cambria"/>
              </a:rPr>
              <a:t>ow</a:t>
            </a:r>
            <a:r>
              <a:rPr lang="en-IN" sz="2000" spc="-10" dirty="0">
                <a:latin typeface="Cambria"/>
                <a:cs typeface="Cambria"/>
              </a:rPr>
              <a:t> </a:t>
            </a:r>
            <a:r>
              <a:rPr lang="en-IN" sz="2000" spc="10" dirty="0">
                <a:latin typeface="Cambria"/>
                <a:cs typeface="Cambria"/>
              </a:rPr>
              <a:t>t</a:t>
            </a:r>
            <a:r>
              <a:rPr lang="en-IN" sz="2000" spc="-5" dirty="0">
                <a:latin typeface="Cambria"/>
                <a:cs typeface="Cambria"/>
              </a:rPr>
              <a:t>r</a:t>
            </a:r>
            <a:r>
              <a:rPr lang="en-IN" sz="2000" dirty="0">
                <a:latin typeface="Cambria"/>
                <a:cs typeface="Cambria"/>
              </a:rPr>
              <a:t>ansitions</a:t>
            </a: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en-IN" sz="2000" spc="-10" dirty="0">
                <a:latin typeface="Cambria"/>
                <a:cs typeface="Cambria"/>
              </a:rPr>
              <a:t>Users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can: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87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efine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decis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10" dirty="0">
                <a:latin typeface="Cambria"/>
                <a:cs typeface="Cambria"/>
              </a:rPr>
              <a:t>r</a:t>
            </a: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n</a:t>
            </a:r>
            <a:r>
              <a:rPr lang="en-IN" sz="2000" spc="-10" dirty="0">
                <a:latin typeface="Cambria"/>
                <a:cs typeface="Cambria"/>
              </a:rPr>
              <a:t>ch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scenar</a:t>
            </a:r>
            <a:r>
              <a:rPr lang="en-IN" sz="2000" spc="-5" dirty="0">
                <a:latin typeface="Cambria"/>
                <a:cs typeface="Cambria"/>
              </a:rPr>
              <a:t>ios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5" dirty="0">
                <a:latin typeface="Cambria"/>
                <a:cs typeface="Cambria"/>
              </a:rPr>
              <a:t>a</a:t>
            </a:r>
            <a:r>
              <a:rPr lang="en-IN" sz="2000" dirty="0">
                <a:latin typeface="Cambria"/>
                <a:cs typeface="Cambria"/>
              </a:rPr>
              <a:t>t</a:t>
            </a:r>
            <a:r>
              <a:rPr lang="en-IN" sz="2000" spc="-5" dirty="0">
                <a:latin typeface="Cambria"/>
                <a:cs typeface="Cambria"/>
              </a:rPr>
              <a:t>t</a:t>
            </a:r>
            <a:r>
              <a:rPr lang="en-IN" sz="2000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ch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d</a:t>
            </a:r>
            <a:r>
              <a:rPr lang="en-IN" sz="2000" spc="-10" dirty="0">
                <a:latin typeface="Cambria"/>
                <a:cs typeface="Cambria"/>
              </a:rPr>
              <a:t>ocs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&amp;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p</a:t>
            </a:r>
            <a:r>
              <a:rPr lang="en-IN" sz="2000" spc="-5" dirty="0">
                <a:latin typeface="Cambria"/>
                <a:cs typeface="Cambria"/>
              </a:rPr>
              <a:t>l</a:t>
            </a:r>
            <a:r>
              <a:rPr lang="en-IN" sz="2000" spc="-15" dirty="0">
                <a:latin typeface="Cambria"/>
                <a:cs typeface="Cambria"/>
              </a:rPr>
              <a:t>ans</a:t>
            </a:r>
            <a:endParaRPr lang="en-IN" sz="2000" dirty="0">
              <a:latin typeface="Cambria"/>
              <a:cs typeface="Cambria"/>
            </a:endParaRPr>
          </a:p>
          <a:p>
            <a:pPr marL="469265" lvl="1" indent="-304165">
              <a:lnSpc>
                <a:spcPct val="100000"/>
              </a:lnSpc>
              <a:spcBef>
                <a:spcPts val="145"/>
              </a:spcBef>
              <a:buFont typeface="Cambria"/>
              <a:buChar char="•"/>
              <a:tabLst>
                <a:tab pos="469900" algn="l"/>
              </a:tabLst>
            </a:pPr>
            <a:r>
              <a:rPr lang="en-IN" sz="2000" spc="-10" dirty="0">
                <a:latin typeface="Cambria"/>
                <a:cs typeface="Cambria"/>
              </a:rPr>
              <a:t>m</a:t>
            </a:r>
            <a:r>
              <a:rPr lang="en-IN" sz="2000" spc="-15" dirty="0">
                <a:latin typeface="Cambria"/>
                <a:cs typeface="Cambria"/>
              </a:rPr>
              <a:t>ov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outp</a:t>
            </a:r>
            <a:r>
              <a:rPr lang="en-IN" sz="2000" spc="-5" dirty="0">
                <a:latin typeface="Cambria"/>
                <a:cs typeface="Cambria"/>
              </a:rPr>
              <a:t>ut</a:t>
            </a:r>
            <a:r>
              <a:rPr lang="en-IN" sz="2000" dirty="0">
                <a:latin typeface="Cambria"/>
                <a:cs typeface="Cambria"/>
              </a:rPr>
              <a:t>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5" dirty="0">
                <a:latin typeface="Cambria"/>
                <a:cs typeface="Cambria"/>
              </a:rPr>
              <a:t>int</a:t>
            </a:r>
            <a:r>
              <a:rPr lang="en-IN" sz="2000" dirty="0">
                <a:latin typeface="Cambria"/>
                <a:cs typeface="Cambria"/>
              </a:rPr>
              <a:t>o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Cambria"/>
                <a:cs typeface="Cambria"/>
              </a:rPr>
              <a:t>b</a:t>
            </a:r>
            <a:r>
              <a:rPr lang="en-IN" sz="2000" spc="-15" dirty="0">
                <a:latin typeface="Cambria"/>
                <a:cs typeface="Cambria"/>
              </a:rPr>
              <a:t>u</a:t>
            </a:r>
            <a:r>
              <a:rPr lang="en-IN" sz="2000" spc="-10" dirty="0">
                <a:latin typeface="Cambria"/>
                <a:cs typeface="Cambria"/>
              </a:rPr>
              <a:t>d</a:t>
            </a:r>
            <a:r>
              <a:rPr lang="en-IN" sz="2000" spc="-5" dirty="0">
                <a:latin typeface="Cambria"/>
                <a:cs typeface="Cambria"/>
              </a:rPr>
              <a:t>g</a:t>
            </a:r>
            <a:r>
              <a:rPr lang="en-IN" sz="2000" dirty="0">
                <a:latin typeface="Cambria"/>
                <a:cs typeface="Cambria"/>
              </a:rPr>
              <a:t>et</a:t>
            </a:r>
            <a:r>
              <a:rPr lang="en-IN" sz="2000" spc="-5" dirty="0">
                <a:latin typeface="Cambria"/>
                <a:cs typeface="Cambria"/>
              </a:rPr>
              <a:t>in</a:t>
            </a:r>
            <a:r>
              <a:rPr lang="en-IN" sz="2000" dirty="0">
                <a:latin typeface="Cambria"/>
                <a:cs typeface="Cambria"/>
              </a:rPr>
              <a:t>g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en-IN" sz="2000" spc="-5" dirty="0">
                <a:latin typeface="Cambria"/>
                <a:cs typeface="Cambria"/>
              </a:rPr>
              <a:t>Buil</a:t>
            </a:r>
            <a:r>
              <a:rPr lang="en-IN" sz="2000" dirty="0">
                <a:latin typeface="Cambria"/>
                <a:cs typeface="Cambria"/>
              </a:rPr>
              <a:t>d</a:t>
            </a:r>
            <a:r>
              <a:rPr lang="en-IN" sz="2000" spc="-15" dirty="0">
                <a:latin typeface="Cambria"/>
                <a:cs typeface="Cambria"/>
              </a:rPr>
              <a:t>Wis</a:t>
            </a:r>
            <a:r>
              <a:rPr lang="en-IN" sz="2000" spc="-10" dirty="0">
                <a:latin typeface="Cambria"/>
                <a:cs typeface="Cambria"/>
              </a:rPr>
              <a:t>e</a:t>
            </a:r>
            <a:r>
              <a:rPr lang="en-IN" sz="2000" spc="-3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f</a:t>
            </a:r>
            <a:r>
              <a:rPr lang="en-IN" sz="2000" spc="-5" dirty="0">
                <a:latin typeface="Cambria"/>
                <a:cs typeface="Cambria"/>
              </a:rPr>
              <a:t>unct</a:t>
            </a:r>
            <a:r>
              <a:rPr lang="en-IN" sz="2000" dirty="0">
                <a:latin typeface="Cambria"/>
                <a:cs typeface="Cambria"/>
              </a:rPr>
              <a:t>i</a:t>
            </a:r>
            <a:r>
              <a:rPr lang="en-IN" sz="2000" spc="-10" dirty="0">
                <a:latin typeface="Cambria"/>
                <a:cs typeface="Cambria"/>
              </a:rPr>
              <a:t>ons</a:t>
            </a:r>
            <a:r>
              <a:rPr lang="en-IN" sz="2000" spc="-40" dirty="0">
                <a:latin typeface="Times New Roman"/>
                <a:cs typeface="Times New Roman"/>
              </a:rPr>
              <a:t> </a:t>
            </a:r>
            <a:r>
              <a:rPr lang="en-IN" sz="2000" spc="-15" dirty="0">
                <a:latin typeface="Cambria"/>
                <a:cs typeface="Cambria"/>
              </a:rPr>
              <a:t>a</a:t>
            </a:r>
            <a:r>
              <a:rPr lang="en-IN" sz="2000" spc="-10" dirty="0">
                <a:latin typeface="Cambria"/>
                <a:cs typeface="Cambria"/>
              </a:rPr>
              <a:t>s</a:t>
            </a:r>
            <a:r>
              <a:rPr lang="en-IN" sz="2000" spc="-45" dirty="0">
                <a:latin typeface="Times New Roman"/>
                <a:cs typeface="Times New Roman"/>
              </a:rPr>
              <a:t> </a:t>
            </a:r>
            <a:r>
              <a:rPr lang="en-IN" sz="2000" spc="-10" dirty="0">
                <a:latin typeface="Cambria"/>
                <a:cs typeface="Cambria"/>
              </a:rPr>
              <a:t>a:</a:t>
            </a:r>
            <a:endParaRPr lang="en-IN" sz="2000" dirty="0">
              <a:latin typeface="Cambria"/>
              <a:cs typeface="Cambria"/>
            </a:endParaRPr>
          </a:p>
          <a:p>
            <a:pPr marL="317500" marR="5080">
              <a:lnSpc>
                <a:spcPts val="1400"/>
              </a:lnSpc>
              <a:spcBef>
                <a:spcPts val="945"/>
              </a:spcBef>
            </a:pPr>
            <a:r>
              <a:rPr lang="en-IN" sz="2000" b="1" spc="-15" dirty="0">
                <a:latin typeface="Cambria"/>
                <a:cs typeface="Cambria"/>
              </a:rPr>
              <a:t>P</a:t>
            </a:r>
            <a:r>
              <a:rPr lang="en-IN" sz="2000" b="1" spc="-5" dirty="0">
                <a:latin typeface="Cambria"/>
                <a:cs typeface="Cambria"/>
              </a:rPr>
              <a:t>l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spc="-15" dirty="0">
                <a:latin typeface="Cambria"/>
                <a:cs typeface="Cambria"/>
              </a:rPr>
              <a:t>nn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n</a:t>
            </a:r>
            <a:r>
              <a:rPr lang="en-IN" sz="2000" b="1" dirty="0">
                <a:latin typeface="Cambria"/>
                <a:cs typeface="Cambria"/>
              </a:rPr>
              <a:t>g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+</a:t>
            </a:r>
            <a:r>
              <a:rPr lang="en-IN" sz="2000" b="1" spc="-30" dirty="0">
                <a:latin typeface="Times New Roman"/>
                <a:cs typeface="Times New Roman"/>
              </a:rPr>
              <a:t> </a:t>
            </a:r>
            <a:r>
              <a:rPr lang="en-IN" sz="2000" b="1" spc="-10" dirty="0">
                <a:latin typeface="Cambria"/>
                <a:cs typeface="Cambria"/>
              </a:rPr>
              <a:t>K</a:t>
            </a:r>
            <a:r>
              <a:rPr lang="en-IN" sz="2000" b="1" spc="-20" dirty="0">
                <a:latin typeface="Cambria"/>
                <a:cs typeface="Cambria"/>
              </a:rPr>
              <a:t>n</a:t>
            </a:r>
            <a:r>
              <a:rPr lang="en-IN" sz="2000" b="1" spc="-5" dirty="0">
                <a:latin typeface="Cambria"/>
                <a:cs typeface="Cambria"/>
              </a:rPr>
              <a:t>o</a:t>
            </a:r>
            <a:r>
              <a:rPr lang="en-IN" sz="2000" b="1" dirty="0">
                <a:latin typeface="Cambria"/>
                <a:cs typeface="Cambria"/>
              </a:rPr>
              <a:t>w</a:t>
            </a:r>
            <a:r>
              <a:rPr lang="en-IN" sz="2000" b="1" spc="-5" dirty="0">
                <a:latin typeface="Cambria"/>
                <a:cs typeface="Cambria"/>
              </a:rPr>
              <a:t>le</a:t>
            </a:r>
            <a:r>
              <a:rPr lang="en-IN" sz="2000" b="1" dirty="0">
                <a:latin typeface="Cambria"/>
                <a:cs typeface="Cambria"/>
              </a:rPr>
              <a:t>d</a:t>
            </a:r>
            <a:r>
              <a:rPr lang="en-IN" sz="2000" b="1" spc="-10" dirty="0">
                <a:latin typeface="Cambria"/>
                <a:cs typeface="Cambria"/>
              </a:rPr>
              <a:t>ge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+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spc="-5" dirty="0">
                <a:latin typeface="Cambria"/>
                <a:cs typeface="Cambria"/>
              </a:rPr>
              <a:t>S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5" dirty="0">
                <a:latin typeface="Cambria"/>
                <a:cs typeface="Cambria"/>
              </a:rPr>
              <a:t>ru</a:t>
            </a:r>
            <a:r>
              <a:rPr lang="en-IN" sz="2000" b="1" dirty="0">
                <a:latin typeface="Cambria"/>
                <a:cs typeface="Cambria"/>
              </a:rPr>
              <a:t>ctu</a:t>
            </a:r>
            <a:r>
              <a:rPr lang="en-IN" sz="2000" b="1" spc="-5" dirty="0">
                <a:latin typeface="Cambria"/>
                <a:cs typeface="Cambria"/>
              </a:rPr>
              <a:t>re</a:t>
            </a:r>
            <a:r>
              <a:rPr lang="en-IN" sz="2000" b="1" dirty="0">
                <a:latin typeface="Cambria"/>
                <a:cs typeface="Cambria"/>
              </a:rPr>
              <a:t>d</a:t>
            </a:r>
            <a:r>
              <a:rPr lang="en-IN" sz="2000" b="1" spc="-35" dirty="0">
                <a:latin typeface="Times New Roman"/>
                <a:cs typeface="Times New Roman"/>
              </a:rPr>
              <a:t> </a:t>
            </a:r>
            <a:r>
              <a:rPr lang="en-IN" sz="2000" b="1" spc="-15" dirty="0">
                <a:latin typeface="Cambria"/>
                <a:cs typeface="Cambria"/>
              </a:rPr>
              <a:t>D</a:t>
            </a:r>
            <a:r>
              <a:rPr lang="en-IN" sz="2000" b="1" spc="-10" dirty="0">
                <a:latin typeface="Cambria"/>
                <a:cs typeface="Cambria"/>
              </a:rPr>
              <a:t>ec</a:t>
            </a:r>
            <a:r>
              <a:rPr lang="en-IN" sz="2000" b="1" spc="-15" dirty="0">
                <a:latin typeface="Cambria"/>
                <a:cs typeface="Cambria"/>
              </a:rPr>
              <a:t>i</a:t>
            </a:r>
            <a:r>
              <a:rPr lang="en-IN" sz="2000" b="1" dirty="0">
                <a:latin typeface="Cambria"/>
                <a:cs typeface="Cambria"/>
              </a:rPr>
              <a:t>s</a:t>
            </a:r>
            <a:r>
              <a:rPr lang="en-IN" sz="2000" b="1" spc="-5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o</a:t>
            </a:r>
            <a:r>
              <a:rPr lang="en-IN" sz="2000" b="1" spc="-10" dirty="0">
                <a:latin typeface="Cambria"/>
                <a:cs typeface="Cambria"/>
              </a:rPr>
              <a:t>n</a:t>
            </a:r>
            <a:r>
              <a:rPr lang="en-IN" sz="2000" b="1" spc="-35" dirty="0">
                <a:latin typeface="Times New Roman"/>
                <a:cs typeface="Times New Roman"/>
              </a:rPr>
              <a:t> </a:t>
            </a:r>
            <a:r>
              <a:rPr lang="en-IN" sz="2000" b="1" spc="-20" dirty="0">
                <a:latin typeface="Cambria"/>
                <a:cs typeface="Cambria"/>
              </a:rPr>
              <a:t>A</a:t>
            </a:r>
            <a:r>
              <a:rPr lang="en-IN" sz="2000" b="1" spc="-5" dirty="0">
                <a:latin typeface="Cambria"/>
                <a:cs typeface="Cambria"/>
              </a:rPr>
              <a:t>I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spc="-5" dirty="0">
                <a:latin typeface="Cambria"/>
                <a:cs typeface="Cambria"/>
              </a:rPr>
              <a:t>l</a:t>
            </a:r>
            <a:r>
              <a:rPr lang="en-IN" sz="2000" b="1" spc="5" dirty="0">
                <a:latin typeface="Cambria"/>
                <a:cs typeface="Cambria"/>
              </a:rPr>
              <a:t>a</a:t>
            </a:r>
            <a:r>
              <a:rPr lang="en-IN" sz="2000" b="1" spc="-10" dirty="0">
                <a:latin typeface="Cambria"/>
                <a:cs typeface="Cambria"/>
              </a:rPr>
              <a:t>yer</a:t>
            </a:r>
            <a:r>
              <a:rPr lang="en-IN" sz="2000" b="1" spc="-45" dirty="0">
                <a:latin typeface="Times New Roman"/>
                <a:cs typeface="Times New Roman"/>
              </a:rPr>
              <a:t> </a:t>
            </a:r>
            <a:r>
              <a:rPr lang="en-IN" sz="2000" b="1" dirty="0">
                <a:latin typeface="Cambria"/>
                <a:cs typeface="Cambria"/>
              </a:rPr>
              <a:t>f</a:t>
            </a:r>
            <a:r>
              <a:rPr lang="en-IN" sz="2000" b="1" spc="-5" dirty="0">
                <a:latin typeface="Cambria"/>
                <a:cs typeface="Cambria"/>
              </a:rPr>
              <a:t>o</a:t>
            </a:r>
            <a:r>
              <a:rPr lang="en-IN" sz="2000" b="1" dirty="0">
                <a:latin typeface="Cambria"/>
                <a:cs typeface="Cambria"/>
              </a:rPr>
              <a:t>r</a:t>
            </a:r>
            <a:r>
              <a:rPr lang="en-IN" sz="2000" b="1" spc="-40" dirty="0">
                <a:latin typeface="Times New Roman"/>
                <a:cs typeface="Times New Roman"/>
              </a:rPr>
              <a:t> </a:t>
            </a:r>
            <a:r>
              <a:rPr lang="en-IN" sz="2000" b="1" spc="-10" dirty="0">
                <a:latin typeface="Cambria"/>
                <a:cs typeface="Cambria"/>
              </a:rPr>
              <a:t>const</a:t>
            </a:r>
            <a:r>
              <a:rPr lang="en-IN" sz="2000" b="1" spc="-5" dirty="0">
                <a:latin typeface="Cambria"/>
                <a:cs typeface="Cambria"/>
              </a:rPr>
              <a:t>ru</a:t>
            </a:r>
            <a:r>
              <a:rPr lang="en-IN" sz="2000" b="1" spc="-10" dirty="0">
                <a:latin typeface="Cambria"/>
                <a:cs typeface="Cambria"/>
              </a:rPr>
              <a:t>c</a:t>
            </a:r>
            <a:r>
              <a:rPr lang="en-IN" sz="2000" b="1" dirty="0">
                <a:latin typeface="Cambria"/>
                <a:cs typeface="Cambria"/>
              </a:rPr>
              <a:t>t</a:t>
            </a:r>
            <a:r>
              <a:rPr lang="en-IN" sz="2000" b="1" spc="-10" dirty="0">
                <a:latin typeface="Cambria"/>
                <a:cs typeface="Cambria"/>
              </a:rPr>
              <a:t>i</a:t>
            </a:r>
            <a:r>
              <a:rPr lang="en-IN" sz="2000" b="1" spc="-15" dirty="0">
                <a:latin typeface="Cambria"/>
                <a:cs typeface="Cambria"/>
              </a:rPr>
              <a:t>on</a:t>
            </a:r>
            <a:r>
              <a:rPr lang="en-IN" sz="2000" b="1" spc="-10" dirty="0">
                <a:latin typeface="Times New Roman"/>
                <a:cs typeface="Times New Roman"/>
              </a:rPr>
              <a:t> </a:t>
            </a:r>
            <a:r>
              <a:rPr lang="en-IN" sz="2000" b="1" spc="-5" dirty="0">
                <a:latin typeface="Cambria"/>
                <a:cs typeface="Cambria"/>
              </a:rPr>
              <a:t>w</a:t>
            </a:r>
            <a:r>
              <a:rPr lang="en-IN" sz="2000" b="1" dirty="0">
                <a:latin typeface="Cambria"/>
                <a:cs typeface="Cambria"/>
              </a:rPr>
              <a:t>o</a:t>
            </a:r>
            <a:r>
              <a:rPr lang="en-IN" sz="2000" b="1" spc="-5" dirty="0">
                <a:latin typeface="Cambria"/>
                <a:cs typeface="Cambria"/>
              </a:rPr>
              <a:t>rkf</a:t>
            </a:r>
            <a:r>
              <a:rPr lang="en-IN" sz="2000" b="1" dirty="0">
                <a:latin typeface="Cambria"/>
                <a:cs typeface="Cambria"/>
              </a:rPr>
              <a:t>l</a:t>
            </a:r>
            <a:r>
              <a:rPr lang="en-IN" sz="2000" b="1" spc="-5" dirty="0">
                <a:latin typeface="Cambria"/>
                <a:cs typeface="Cambria"/>
              </a:rPr>
              <a:t>o</a:t>
            </a:r>
            <a:r>
              <a:rPr lang="en-IN" sz="2000" b="1" dirty="0">
                <a:latin typeface="Cambria"/>
                <a:cs typeface="Cambria"/>
              </a:rPr>
              <a:t>w</a:t>
            </a:r>
            <a:r>
              <a:rPr lang="en-IN" sz="2000" b="1" spc="-10" dirty="0">
                <a:latin typeface="Cambria"/>
                <a:cs typeface="Cambria"/>
              </a:rPr>
              <a:t>s</a:t>
            </a:r>
            <a:endParaRPr lang="en-IN" sz="2000" dirty="0">
              <a:latin typeface="Cambria"/>
              <a:cs typeface="Cambr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759</Words>
  <Application>Microsoft Macintosh PowerPoint</Application>
  <PresentationFormat>Widescreen</PresentationFormat>
  <Paragraphs>175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Times New Roman</vt:lpstr>
      <vt:lpstr>Office Theme</vt:lpstr>
      <vt:lpstr>Loopway AI – Applied AI Platforms</vt:lpstr>
      <vt:lpstr>Our AI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Loopway AI – Applied AI Platforms</dc:title>
  <dc:creator>Microsoft Office User</dc:creator>
  <cp:lastModifiedBy>Microsoft Office User</cp:lastModifiedBy>
  <cp:revision>2</cp:revision>
  <dcterms:created xsi:type="dcterms:W3CDTF">2026-01-02T18:57:02Z</dcterms:created>
  <dcterms:modified xsi:type="dcterms:W3CDTF">2026-01-03T08:48:49Z</dcterms:modified>
</cp:coreProperties>
</file>